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99" r:id="rId4"/>
    <p:sldId id="298" r:id="rId5"/>
    <p:sldId id="262" r:id="rId6"/>
    <p:sldId id="263" r:id="rId7"/>
    <p:sldId id="291" r:id="rId8"/>
    <p:sldId id="295" r:id="rId9"/>
    <p:sldId id="297" r:id="rId10"/>
    <p:sldId id="296" r:id="rId11"/>
    <p:sldId id="289" r:id="rId12"/>
    <p:sldId id="293" r:id="rId13"/>
    <p:sldId id="290" r:id="rId14"/>
    <p:sldId id="292" r:id="rId15"/>
    <p:sldId id="294" r:id="rId16"/>
  </p:sldIdLst>
  <p:sldSz cx="16067088" cy="11696700"/>
  <p:notesSz cx="6858000" cy="9144000"/>
  <p:defaultTextStyle>
    <a:defPPr>
      <a:defRPr lang="ru-RU"/>
    </a:defPPr>
    <a:lvl1pPr marL="0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1pPr>
    <a:lvl2pPr marL="666323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2pPr>
    <a:lvl3pPr marL="1332647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3pPr>
    <a:lvl4pPr marL="1998970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4pPr>
    <a:lvl5pPr marL="2665293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5pPr>
    <a:lvl6pPr marL="3331616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6pPr>
    <a:lvl7pPr marL="3997940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7pPr>
    <a:lvl8pPr marL="4664263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8pPr>
    <a:lvl9pPr marL="5330586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84">
          <p15:clr>
            <a:srgbClr val="A4A3A4"/>
          </p15:clr>
        </p15:guide>
        <p15:guide id="2" pos="50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AB3"/>
    <a:srgbClr val="D9DADB"/>
    <a:srgbClr val="E2001A"/>
    <a:srgbClr val="87888A"/>
    <a:srgbClr val="D8EAF8"/>
    <a:srgbClr val="0066CC"/>
    <a:srgbClr val="0099CC"/>
    <a:srgbClr val="DCEAF4"/>
    <a:srgbClr val="DAEFF6"/>
    <a:srgbClr val="D9F2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3" autoAdjust="0"/>
    <p:restoredTop sz="96433" autoAdjust="0"/>
  </p:normalViewPr>
  <p:slideViewPr>
    <p:cSldViewPr snapToGrid="0">
      <p:cViewPr varScale="1">
        <p:scale>
          <a:sx n="60" d="100"/>
          <a:sy n="60" d="100"/>
        </p:scale>
        <p:origin x="-108" y="-156"/>
      </p:cViewPr>
      <p:guideLst>
        <p:guide orient="horz" pos="3684"/>
        <p:guide pos="5060"/>
      </p:guideLst>
    </p:cSldViewPr>
  </p:slideViewPr>
  <p:outlineViewPr>
    <p:cViewPr>
      <p:scale>
        <a:sx n="33" d="100"/>
        <a:sy n="33" d="100"/>
      </p:scale>
      <p:origin x="0" y="-40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0BEBF-38B6-4CA5-91F6-AC52D51DD2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03779-E89B-4887-94EF-DA9908BC0E19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006AB3"/>
              </a:solidFill>
            </a:rPr>
            <a:t>Порядок определяет:</a:t>
          </a:r>
          <a:endParaRPr lang="ru-RU" sz="4400" b="1" dirty="0">
            <a:solidFill>
              <a:srgbClr val="006AB3"/>
            </a:solidFill>
          </a:endParaRPr>
        </a:p>
      </dgm:t>
    </dgm:pt>
    <dgm:pt modelId="{F39954A9-27AD-4681-A4CB-E9018EC89407}" type="parTrans" cxnId="{6E188C11-A7FE-4D0A-A829-BE3E41F0F9E2}">
      <dgm:prSet/>
      <dgm:spPr/>
      <dgm:t>
        <a:bodyPr/>
        <a:lstStyle/>
        <a:p>
          <a:endParaRPr lang="ru-RU"/>
        </a:p>
      </dgm:t>
    </dgm:pt>
    <dgm:pt modelId="{1C0719D9-387C-4898-A1EA-92CC43B3475B}" type="sibTrans" cxnId="{6E188C11-A7FE-4D0A-A829-BE3E41F0F9E2}">
      <dgm:prSet/>
      <dgm:spPr/>
      <dgm:t>
        <a:bodyPr/>
        <a:lstStyle/>
        <a:p>
          <a:endParaRPr lang="ru-RU"/>
        </a:p>
      </dgm:t>
    </dgm:pt>
    <dgm:pt modelId="{5F5D5125-FE7D-48D8-BB36-A34B8C29F54D}">
      <dgm:prSet phldrT="[Текст]"/>
      <dgm:spPr/>
      <dgm:t>
        <a:bodyPr/>
        <a:lstStyle/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формы проведения ГИА по образовательным программам основного общего образования 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категории участников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сроки и продолжительность проведения ГИА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требования к использованию средств обучения и воспитания, средств связи при   проведении ГИА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требования, предъявляемые к лицам, привлекаемым к проведению ГИА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порядок проверки экзаменационных работ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порядок подачи и рассмотрения апелляций, изменения и (или) аннулирования результатов ГИА</a:t>
          </a:r>
          <a:endParaRPr lang="ru-RU" b="1" dirty="0">
            <a:solidFill>
              <a:srgbClr val="006AB3"/>
            </a:solidFill>
          </a:endParaRPr>
        </a:p>
      </dgm:t>
    </dgm:pt>
    <dgm:pt modelId="{CC2280AD-A0A8-42B9-A57E-45ACDA69CA84}" type="parTrans" cxnId="{56EABC9B-1BA9-492C-A0DF-B76DA6152754}">
      <dgm:prSet/>
      <dgm:spPr/>
      <dgm:t>
        <a:bodyPr/>
        <a:lstStyle/>
        <a:p>
          <a:endParaRPr lang="ru-RU"/>
        </a:p>
      </dgm:t>
    </dgm:pt>
    <dgm:pt modelId="{D43814F1-3C87-4B49-A993-522B3CFD1265}" type="sibTrans" cxnId="{56EABC9B-1BA9-492C-A0DF-B76DA6152754}">
      <dgm:prSet/>
      <dgm:spPr/>
      <dgm:t>
        <a:bodyPr/>
        <a:lstStyle/>
        <a:p>
          <a:endParaRPr lang="ru-RU"/>
        </a:p>
      </dgm:t>
    </dgm:pt>
    <dgm:pt modelId="{2EBDBA16-F3E3-46FA-8E3C-DD7A22F60108}" type="pres">
      <dgm:prSet presAssocID="{31A0BEBF-38B6-4CA5-91F6-AC52D51DD2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287108-3EDB-4A36-AC13-2982246BAB2F}" type="pres">
      <dgm:prSet presAssocID="{E8E03779-E89B-4887-94EF-DA9908BC0E19}" presName="hierRoot1" presStyleCnt="0"/>
      <dgm:spPr/>
    </dgm:pt>
    <dgm:pt modelId="{E05E5A15-8904-4CEC-AEA0-415387E7E166}" type="pres">
      <dgm:prSet presAssocID="{E8E03779-E89B-4887-94EF-DA9908BC0E19}" presName="composite" presStyleCnt="0"/>
      <dgm:spPr/>
    </dgm:pt>
    <dgm:pt modelId="{97F4DBCD-B572-4ED9-BD40-365E32940BBA}" type="pres">
      <dgm:prSet presAssocID="{E8E03779-E89B-4887-94EF-DA9908BC0E1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BD929CF-6B73-4154-828C-1BF508E65354}" type="pres">
      <dgm:prSet presAssocID="{E8E03779-E89B-4887-94EF-DA9908BC0E19}" presName="text" presStyleLbl="fgAcc0" presStyleIdx="0" presStyleCnt="1" custScaleX="331678" custScaleY="45420" custLinFactNeighborY="-36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F1E2A-A901-4EA9-B4B7-F29F2610FC7B}" type="pres">
      <dgm:prSet presAssocID="{E8E03779-E89B-4887-94EF-DA9908BC0E19}" presName="hierChild2" presStyleCnt="0"/>
      <dgm:spPr/>
    </dgm:pt>
    <dgm:pt modelId="{D4567CFD-C3C8-4E72-9641-9C675B50DF59}" type="pres">
      <dgm:prSet presAssocID="{CC2280AD-A0A8-42B9-A57E-45ACDA69CA84}" presName="Name10" presStyleLbl="parChTrans1D2" presStyleIdx="0" presStyleCnt="1"/>
      <dgm:spPr/>
      <dgm:t>
        <a:bodyPr/>
        <a:lstStyle/>
        <a:p>
          <a:endParaRPr lang="ru-RU"/>
        </a:p>
      </dgm:t>
    </dgm:pt>
    <dgm:pt modelId="{6B31F242-5ED7-48A8-A2F2-E6AEFDB4224D}" type="pres">
      <dgm:prSet presAssocID="{5F5D5125-FE7D-48D8-BB36-A34B8C29F54D}" presName="hierRoot2" presStyleCnt="0"/>
      <dgm:spPr/>
    </dgm:pt>
    <dgm:pt modelId="{11E7CFDD-65AE-425F-802E-3E802DDE1FFF}" type="pres">
      <dgm:prSet presAssocID="{5F5D5125-FE7D-48D8-BB36-A34B8C29F54D}" presName="composite2" presStyleCnt="0"/>
      <dgm:spPr/>
    </dgm:pt>
    <dgm:pt modelId="{25846267-5A8E-42BE-A324-00737A5D21A3}" type="pres">
      <dgm:prSet presAssocID="{5F5D5125-FE7D-48D8-BB36-A34B8C29F54D}" presName="background2" presStyleLbl="node2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6438990E-C2D0-46E0-AAE8-CC1E1723AEA5}" type="pres">
      <dgm:prSet presAssocID="{5F5D5125-FE7D-48D8-BB36-A34B8C29F54D}" presName="text2" presStyleLbl="fgAcc2" presStyleIdx="0" presStyleCnt="1" custScaleX="583476" custScaleY="381524" custLinFactNeighborY="-17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A202C-7C46-4F43-B0C3-900E47AB4AFE}" type="pres">
      <dgm:prSet presAssocID="{5F5D5125-FE7D-48D8-BB36-A34B8C29F54D}" presName="hierChild3" presStyleCnt="0"/>
      <dgm:spPr/>
    </dgm:pt>
  </dgm:ptLst>
  <dgm:cxnLst>
    <dgm:cxn modelId="{7A835A71-F443-494F-989D-BE888F5A10CB}" type="presOf" srcId="{CC2280AD-A0A8-42B9-A57E-45ACDA69CA84}" destId="{D4567CFD-C3C8-4E72-9641-9C675B50DF59}" srcOrd="0" destOrd="0" presId="urn:microsoft.com/office/officeart/2005/8/layout/hierarchy1"/>
    <dgm:cxn modelId="{70645637-07FA-4B86-8271-01335BD018C5}" type="presOf" srcId="{5F5D5125-FE7D-48D8-BB36-A34B8C29F54D}" destId="{6438990E-C2D0-46E0-AAE8-CC1E1723AEA5}" srcOrd="0" destOrd="0" presId="urn:microsoft.com/office/officeart/2005/8/layout/hierarchy1"/>
    <dgm:cxn modelId="{8C96676E-039D-417D-8838-7D9C6AA43529}" type="presOf" srcId="{31A0BEBF-38B6-4CA5-91F6-AC52D51DD283}" destId="{2EBDBA16-F3E3-46FA-8E3C-DD7A22F60108}" srcOrd="0" destOrd="0" presId="urn:microsoft.com/office/officeart/2005/8/layout/hierarchy1"/>
    <dgm:cxn modelId="{6E188C11-A7FE-4D0A-A829-BE3E41F0F9E2}" srcId="{31A0BEBF-38B6-4CA5-91F6-AC52D51DD283}" destId="{E8E03779-E89B-4887-94EF-DA9908BC0E19}" srcOrd="0" destOrd="0" parTransId="{F39954A9-27AD-4681-A4CB-E9018EC89407}" sibTransId="{1C0719D9-387C-4898-A1EA-92CC43B3475B}"/>
    <dgm:cxn modelId="{D7956095-3DA0-4200-9FF8-EB56ADBDA47A}" type="presOf" srcId="{E8E03779-E89B-4887-94EF-DA9908BC0E19}" destId="{5BD929CF-6B73-4154-828C-1BF508E65354}" srcOrd="0" destOrd="0" presId="urn:microsoft.com/office/officeart/2005/8/layout/hierarchy1"/>
    <dgm:cxn modelId="{56EABC9B-1BA9-492C-A0DF-B76DA6152754}" srcId="{E8E03779-E89B-4887-94EF-DA9908BC0E19}" destId="{5F5D5125-FE7D-48D8-BB36-A34B8C29F54D}" srcOrd="0" destOrd="0" parTransId="{CC2280AD-A0A8-42B9-A57E-45ACDA69CA84}" sibTransId="{D43814F1-3C87-4B49-A993-522B3CFD1265}"/>
    <dgm:cxn modelId="{DC8D9051-9461-41A8-9E35-D65EC8E4A8E1}" type="presParOf" srcId="{2EBDBA16-F3E3-46FA-8E3C-DD7A22F60108}" destId="{0D287108-3EDB-4A36-AC13-2982246BAB2F}" srcOrd="0" destOrd="0" presId="urn:microsoft.com/office/officeart/2005/8/layout/hierarchy1"/>
    <dgm:cxn modelId="{B9B95D4E-3058-46F4-8782-8D440B99A083}" type="presParOf" srcId="{0D287108-3EDB-4A36-AC13-2982246BAB2F}" destId="{E05E5A15-8904-4CEC-AEA0-415387E7E166}" srcOrd="0" destOrd="0" presId="urn:microsoft.com/office/officeart/2005/8/layout/hierarchy1"/>
    <dgm:cxn modelId="{C8A83745-932A-4BCB-9FD9-E61E475455C9}" type="presParOf" srcId="{E05E5A15-8904-4CEC-AEA0-415387E7E166}" destId="{97F4DBCD-B572-4ED9-BD40-365E32940BBA}" srcOrd="0" destOrd="0" presId="urn:microsoft.com/office/officeart/2005/8/layout/hierarchy1"/>
    <dgm:cxn modelId="{BF5BE657-467A-404F-BEE4-96D73F8ADE7A}" type="presParOf" srcId="{E05E5A15-8904-4CEC-AEA0-415387E7E166}" destId="{5BD929CF-6B73-4154-828C-1BF508E65354}" srcOrd="1" destOrd="0" presId="urn:microsoft.com/office/officeart/2005/8/layout/hierarchy1"/>
    <dgm:cxn modelId="{0D8640AB-0ED7-46A9-BD0C-D7273260ADD4}" type="presParOf" srcId="{0D287108-3EDB-4A36-AC13-2982246BAB2F}" destId="{976F1E2A-A901-4EA9-B4B7-F29F2610FC7B}" srcOrd="1" destOrd="0" presId="urn:microsoft.com/office/officeart/2005/8/layout/hierarchy1"/>
    <dgm:cxn modelId="{DD47529F-7B33-436C-963F-BD3F0163880F}" type="presParOf" srcId="{976F1E2A-A901-4EA9-B4B7-F29F2610FC7B}" destId="{D4567CFD-C3C8-4E72-9641-9C675B50DF59}" srcOrd="0" destOrd="0" presId="urn:microsoft.com/office/officeart/2005/8/layout/hierarchy1"/>
    <dgm:cxn modelId="{27FBDAFE-BB25-4CF0-B9F7-CB260CA0DEE3}" type="presParOf" srcId="{976F1E2A-A901-4EA9-B4B7-F29F2610FC7B}" destId="{6B31F242-5ED7-48A8-A2F2-E6AEFDB4224D}" srcOrd="1" destOrd="0" presId="urn:microsoft.com/office/officeart/2005/8/layout/hierarchy1"/>
    <dgm:cxn modelId="{614908AC-E2EA-4FB4-8345-479F511CE634}" type="presParOf" srcId="{6B31F242-5ED7-48A8-A2F2-E6AEFDB4224D}" destId="{11E7CFDD-65AE-425F-802E-3E802DDE1FFF}" srcOrd="0" destOrd="0" presId="urn:microsoft.com/office/officeart/2005/8/layout/hierarchy1"/>
    <dgm:cxn modelId="{31F0C0BE-275E-4031-A191-64B63EBD86F0}" type="presParOf" srcId="{11E7CFDD-65AE-425F-802E-3E802DDE1FFF}" destId="{25846267-5A8E-42BE-A324-00737A5D21A3}" srcOrd="0" destOrd="0" presId="urn:microsoft.com/office/officeart/2005/8/layout/hierarchy1"/>
    <dgm:cxn modelId="{FD3D94E8-1CDB-4B74-900B-72E2FFEF04A2}" type="presParOf" srcId="{11E7CFDD-65AE-425F-802E-3E802DDE1FFF}" destId="{6438990E-C2D0-46E0-AAE8-CC1E1723AEA5}" srcOrd="1" destOrd="0" presId="urn:microsoft.com/office/officeart/2005/8/layout/hierarchy1"/>
    <dgm:cxn modelId="{4CD69331-6D72-403B-9B74-58D26B57517F}" type="presParOf" srcId="{6B31F242-5ED7-48A8-A2F2-E6AEFDB4224D}" destId="{772A202C-7C46-4F43-B0C3-900E47AB4AF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47E43-10FB-469E-B5D2-5294965273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A6A4B-836C-4293-8573-4301E81F115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6AB3"/>
              </a:solidFill>
            </a:rPr>
            <a:t>Федеральная служба по надзору в сфере образования и науки</a:t>
          </a:r>
          <a:r>
            <a:rPr lang="ru-RU" sz="3200" b="1" dirty="0" smtClean="0">
              <a:solidFill>
                <a:srgbClr val="006AB3"/>
              </a:solidFill>
            </a:rPr>
            <a:t/>
          </a:r>
          <a:br>
            <a:rPr lang="ru-RU" sz="3200" b="1" dirty="0" smtClean="0">
              <a:solidFill>
                <a:srgbClr val="006AB3"/>
              </a:solidFill>
            </a:rPr>
          </a:br>
          <a:r>
            <a:rPr lang="ru-RU" sz="3200" b="1" dirty="0" smtClean="0">
              <a:solidFill>
                <a:srgbClr val="006AB3"/>
              </a:solidFill>
            </a:rPr>
            <a:t>(</a:t>
          </a:r>
          <a:r>
            <a:rPr lang="ru-RU" sz="4000" b="1" dirty="0" smtClean="0">
              <a:solidFill>
                <a:srgbClr val="006AB3"/>
              </a:solidFill>
            </a:rPr>
            <a:t>Рособрнадзор</a:t>
          </a:r>
          <a:r>
            <a:rPr lang="ru-RU" sz="3200" b="1" dirty="0" smtClean="0">
              <a:solidFill>
                <a:srgbClr val="006AB3"/>
              </a:solidFill>
            </a:rPr>
            <a:t>)</a:t>
          </a:r>
          <a:endParaRPr lang="ru-RU" sz="3200" dirty="0">
            <a:solidFill>
              <a:srgbClr val="006AB3"/>
            </a:solidFill>
          </a:endParaRPr>
        </a:p>
      </dgm:t>
    </dgm:pt>
    <dgm:pt modelId="{252D52D9-7F8D-4E76-B496-37274D41640A}" type="parTrans" cxnId="{38A7810D-41ED-4762-B6F0-F758FD1FF779}">
      <dgm:prSet/>
      <dgm:spPr/>
      <dgm:t>
        <a:bodyPr/>
        <a:lstStyle/>
        <a:p>
          <a:endParaRPr lang="ru-RU"/>
        </a:p>
      </dgm:t>
    </dgm:pt>
    <dgm:pt modelId="{5AFFE2C8-F61F-4670-882B-B239A163CB9A}" type="sibTrans" cxnId="{38A7810D-41ED-4762-B6F0-F758FD1FF779}">
      <dgm:prSet/>
      <dgm:spPr/>
      <dgm:t>
        <a:bodyPr/>
        <a:lstStyle/>
        <a:p>
          <a:endParaRPr lang="ru-RU"/>
        </a:p>
      </dgm:t>
    </dgm:pt>
    <dgm:pt modelId="{497F5E57-296D-48E0-B090-DBBAB392C3A3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Федеральный центр тестирования</a:t>
          </a:r>
          <a:endParaRPr lang="ru-RU" dirty="0">
            <a:solidFill>
              <a:srgbClr val="006AB3"/>
            </a:solidFill>
          </a:endParaRPr>
        </a:p>
      </dgm:t>
    </dgm:pt>
    <dgm:pt modelId="{FCF0B626-8A2F-4598-83D3-CF17ED0D7BF2}" type="parTrans" cxnId="{1651BBC2-C13D-4861-8CD8-31192111B187}">
      <dgm:prSet/>
      <dgm:spPr/>
      <dgm:t>
        <a:bodyPr/>
        <a:lstStyle/>
        <a:p>
          <a:endParaRPr lang="ru-RU"/>
        </a:p>
      </dgm:t>
    </dgm:pt>
    <dgm:pt modelId="{F67D1BA7-7EF8-47BD-A67D-06757C1BBFD6}" type="sibTrans" cxnId="{1651BBC2-C13D-4861-8CD8-31192111B187}">
      <dgm:prSet/>
      <dgm:spPr/>
      <dgm:t>
        <a:bodyPr/>
        <a:lstStyle/>
        <a:p>
          <a:endParaRPr lang="ru-RU"/>
        </a:p>
      </dgm:t>
    </dgm:pt>
    <dgm:pt modelId="{F69B8989-B00D-42AB-8375-D51E87887301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Федеральный институт педагогических измерений</a:t>
          </a:r>
          <a:endParaRPr lang="ru-RU" dirty="0">
            <a:solidFill>
              <a:srgbClr val="006AB3"/>
            </a:solidFill>
          </a:endParaRPr>
        </a:p>
      </dgm:t>
    </dgm:pt>
    <dgm:pt modelId="{EF7FC92D-9A83-4288-82C4-8DB25D612744}" type="parTrans" cxnId="{CE5CD6F4-B47E-4B18-9CE5-D726E3414B61}">
      <dgm:prSet/>
      <dgm:spPr/>
      <dgm:t>
        <a:bodyPr/>
        <a:lstStyle/>
        <a:p>
          <a:endParaRPr lang="ru-RU"/>
        </a:p>
      </dgm:t>
    </dgm:pt>
    <dgm:pt modelId="{0F18E343-9499-424F-B307-72021684CA03}" type="sibTrans" cxnId="{CE5CD6F4-B47E-4B18-9CE5-D726E3414B61}">
      <dgm:prSet/>
      <dgm:spPr/>
      <dgm:t>
        <a:bodyPr/>
        <a:lstStyle/>
        <a:p>
          <a:endParaRPr lang="ru-RU"/>
        </a:p>
      </dgm:t>
    </dgm:pt>
    <dgm:pt modelId="{F26A5970-0B58-404B-BD26-42653B94F9B9}" type="pres">
      <dgm:prSet presAssocID="{B6647E43-10FB-469E-B5D2-5294965273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A9A9B-414B-41A7-8B53-E7CE41489773}" type="pres">
      <dgm:prSet presAssocID="{05DA6A4B-836C-4293-8573-4301E81F1154}" presName="hierRoot1" presStyleCnt="0"/>
      <dgm:spPr/>
    </dgm:pt>
    <dgm:pt modelId="{424EA527-34EE-4CCF-9CE5-75598531AE98}" type="pres">
      <dgm:prSet presAssocID="{05DA6A4B-836C-4293-8573-4301E81F1154}" presName="composite" presStyleCnt="0"/>
      <dgm:spPr/>
    </dgm:pt>
    <dgm:pt modelId="{EFF79247-63D6-4208-91B1-22769064A83F}" type="pres">
      <dgm:prSet presAssocID="{05DA6A4B-836C-4293-8573-4301E81F1154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6D61888-2249-4463-9E6E-ABCF130F46B3}" type="pres">
      <dgm:prSet presAssocID="{05DA6A4B-836C-4293-8573-4301E81F1154}" presName="text" presStyleLbl="fgAcc0" presStyleIdx="0" presStyleCnt="1" custScaleX="506805" custScaleY="112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7F9C8-EB66-4C35-9D7D-C774EA789E71}" type="pres">
      <dgm:prSet presAssocID="{05DA6A4B-836C-4293-8573-4301E81F1154}" presName="hierChild2" presStyleCnt="0"/>
      <dgm:spPr/>
    </dgm:pt>
    <dgm:pt modelId="{D3CD5D8B-3F35-479A-BA0D-404A41A36AB1}" type="pres">
      <dgm:prSet presAssocID="{FCF0B626-8A2F-4598-83D3-CF17ED0D7BF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83DCABD-21A1-481A-8CF1-AD3EB2717CD7}" type="pres">
      <dgm:prSet presAssocID="{497F5E57-296D-48E0-B090-DBBAB392C3A3}" presName="hierRoot2" presStyleCnt="0"/>
      <dgm:spPr/>
    </dgm:pt>
    <dgm:pt modelId="{8D6789DF-41F0-4855-9CAB-4C78C4538582}" type="pres">
      <dgm:prSet presAssocID="{497F5E57-296D-48E0-B090-DBBAB392C3A3}" presName="composite2" presStyleCnt="0"/>
      <dgm:spPr/>
    </dgm:pt>
    <dgm:pt modelId="{F3E0D530-599E-4432-AA07-664D7F6071D4}" type="pres">
      <dgm:prSet presAssocID="{497F5E57-296D-48E0-B090-DBBAB392C3A3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F68359A-EB93-4E55-BF98-3B94789FCE77}" type="pres">
      <dgm:prSet presAssocID="{497F5E57-296D-48E0-B090-DBBAB392C3A3}" presName="text2" presStyleLbl="fgAcc2" presStyleIdx="0" presStyleCnt="2" custScaleX="140202" custScaleY="163347" custLinFactNeighborX="-26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8301F-8612-4294-A637-2F6E360F3B73}" type="pres">
      <dgm:prSet presAssocID="{497F5E57-296D-48E0-B090-DBBAB392C3A3}" presName="hierChild3" presStyleCnt="0"/>
      <dgm:spPr/>
    </dgm:pt>
    <dgm:pt modelId="{32215061-5BF6-498A-853A-554984CAFC8B}" type="pres">
      <dgm:prSet presAssocID="{EF7FC92D-9A83-4288-82C4-8DB25D61274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B9BE945-0520-44CF-B508-0A984FD20D61}" type="pres">
      <dgm:prSet presAssocID="{F69B8989-B00D-42AB-8375-D51E87887301}" presName="hierRoot2" presStyleCnt="0"/>
      <dgm:spPr/>
    </dgm:pt>
    <dgm:pt modelId="{6410C1AB-A204-4E0B-A1D3-BDC28C54639A}" type="pres">
      <dgm:prSet presAssocID="{F69B8989-B00D-42AB-8375-D51E87887301}" presName="composite2" presStyleCnt="0"/>
      <dgm:spPr/>
    </dgm:pt>
    <dgm:pt modelId="{A928957C-5A40-4029-9473-54E597A9D750}" type="pres">
      <dgm:prSet presAssocID="{F69B8989-B00D-42AB-8375-D51E87887301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1714847-2F5D-4965-B46A-434AE885B1A2}" type="pres">
      <dgm:prSet presAssocID="{F69B8989-B00D-42AB-8375-D51E87887301}" presName="text2" presStyleLbl="fgAcc2" presStyleIdx="1" presStyleCnt="2" custScaleX="140202" custScaleY="163347" custLinFactNeighborX="39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E4CA0-2DD5-44AF-8050-9CA2A620BDB3}" type="pres">
      <dgm:prSet presAssocID="{F69B8989-B00D-42AB-8375-D51E87887301}" presName="hierChild3" presStyleCnt="0"/>
      <dgm:spPr/>
    </dgm:pt>
  </dgm:ptLst>
  <dgm:cxnLst>
    <dgm:cxn modelId="{465B956B-41F3-4E11-A0FA-743935CCFF88}" type="presOf" srcId="{EF7FC92D-9A83-4288-82C4-8DB25D612744}" destId="{32215061-5BF6-498A-853A-554984CAFC8B}" srcOrd="0" destOrd="0" presId="urn:microsoft.com/office/officeart/2005/8/layout/hierarchy1"/>
    <dgm:cxn modelId="{0480289D-F3F8-43EA-A7BF-F5C9D914879C}" type="presOf" srcId="{F69B8989-B00D-42AB-8375-D51E87887301}" destId="{21714847-2F5D-4965-B46A-434AE885B1A2}" srcOrd="0" destOrd="0" presId="urn:microsoft.com/office/officeart/2005/8/layout/hierarchy1"/>
    <dgm:cxn modelId="{1651BBC2-C13D-4861-8CD8-31192111B187}" srcId="{05DA6A4B-836C-4293-8573-4301E81F1154}" destId="{497F5E57-296D-48E0-B090-DBBAB392C3A3}" srcOrd="0" destOrd="0" parTransId="{FCF0B626-8A2F-4598-83D3-CF17ED0D7BF2}" sibTransId="{F67D1BA7-7EF8-47BD-A67D-06757C1BBFD6}"/>
    <dgm:cxn modelId="{01279BFD-0583-4E93-983A-04D89E4E5B5F}" type="presOf" srcId="{FCF0B626-8A2F-4598-83D3-CF17ED0D7BF2}" destId="{D3CD5D8B-3F35-479A-BA0D-404A41A36AB1}" srcOrd="0" destOrd="0" presId="urn:microsoft.com/office/officeart/2005/8/layout/hierarchy1"/>
    <dgm:cxn modelId="{3D874EEA-C38D-47B2-9057-4803716BAA46}" type="presOf" srcId="{05DA6A4B-836C-4293-8573-4301E81F1154}" destId="{86D61888-2249-4463-9E6E-ABCF130F46B3}" srcOrd="0" destOrd="0" presId="urn:microsoft.com/office/officeart/2005/8/layout/hierarchy1"/>
    <dgm:cxn modelId="{0A26DB75-079D-4BA9-BEEE-B38534E8F0A8}" type="presOf" srcId="{B6647E43-10FB-469E-B5D2-529496527359}" destId="{F26A5970-0B58-404B-BD26-42653B94F9B9}" srcOrd="0" destOrd="0" presId="urn:microsoft.com/office/officeart/2005/8/layout/hierarchy1"/>
    <dgm:cxn modelId="{33D5DA5F-6312-46D4-BC37-719064B24AB1}" type="presOf" srcId="{497F5E57-296D-48E0-B090-DBBAB392C3A3}" destId="{5F68359A-EB93-4E55-BF98-3B94789FCE77}" srcOrd="0" destOrd="0" presId="urn:microsoft.com/office/officeart/2005/8/layout/hierarchy1"/>
    <dgm:cxn modelId="{CE5CD6F4-B47E-4B18-9CE5-D726E3414B61}" srcId="{05DA6A4B-836C-4293-8573-4301E81F1154}" destId="{F69B8989-B00D-42AB-8375-D51E87887301}" srcOrd="1" destOrd="0" parTransId="{EF7FC92D-9A83-4288-82C4-8DB25D612744}" sibTransId="{0F18E343-9499-424F-B307-72021684CA03}"/>
    <dgm:cxn modelId="{38A7810D-41ED-4762-B6F0-F758FD1FF779}" srcId="{B6647E43-10FB-469E-B5D2-529496527359}" destId="{05DA6A4B-836C-4293-8573-4301E81F1154}" srcOrd="0" destOrd="0" parTransId="{252D52D9-7F8D-4E76-B496-37274D41640A}" sibTransId="{5AFFE2C8-F61F-4670-882B-B239A163CB9A}"/>
    <dgm:cxn modelId="{A411C75F-4F0D-4013-9717-E35DCCC05295}" type="presParOf" srcId="{F26A5970-0B58-404B-BD26-42653B94F9B9}" destId="{5CFA9A9B-414B-41A7-8B53-E7CE41489773}" srcOrd="0" destOrd="0" presId="urn:microsoft.com/office/officeart/2005/8/layout/hierarchy1"/>
    <dgm:cxn modelId="{4F1A9566-7279-4229-A6C6-06CEF185B5AE}" type="presParOf" srcId="{5CFA9A9B-414B-41A7-8B53-E7CE41489773}" destId="{424EA527-34EE-4CCF-9CE5-75598531AE98}" srcOrd="0" destOrd="0" presId="urn:microsoft.com/office/officeart/2005/8/layout/hierarchy1"/>
    <dgm:cxn modelId="{5B302E8A-8645-4926-BAF8-F1C5BA98FFA8}" type="presParOf" srcId="{424EA527-34EE-4CCF-9CE5-75598531AE98}" destId="{EFF79247-63D6-4208-91B1-22769064A83F}" srcOrd="0" destOrd="0" presId="urn:microsoft.com/office/officeart/2005/8/layout/hierarchy1"/>
    <dgm:cxn modelId="{CBC32CE3-5858-43F3-9EB8-AAD4B0B099EA}" type="presParOf" srcId="{424EA527-34EE-4CCF-9CE5-75598531AE98}" destId="{86D61888-2249-4463-9E6E-ABCF130F46B3}" srcOrd="1" destOrd="0" presId="urn:microsoft.com/office/officeart/2005/8/layout/hierarchy1"/>
    <dgm:cxn modelId="{52A15578-B2F7-4346-BD02-6E319E848C49}" type="presParOf" srcId="{5CFA9A9B-414B-41A7-8B53-E7CE41489773}" destId="{1A27F9C8-EB66-4C35-9D7D-C774EA789E71}" srcOrd="1" destOrd="0" presId="urn:microsoft.com/office/officeart/2005/8/layout/hierarchy1"/>
    <dgm:cxn modelId="{320CB48E-140E-44F0-8AD8-E7106E8AEBEA}" type="presParOf" srcId="{1A27F9C8-EB66-4C35-9D7D-C774EA789E71}" destId="{D3CD5D8B-3F35-479A-BA0D-404A41A36AB1}" srcOrd="0" destOrd="0" presId="urn:microsoft.com/office/officeart/2005/8/layout/hierarchy1"/>
    <dgm:cxn modelId="{316A0801-240A-450E-8728-EBF52C2F9E36}" type="presParOf" srcId="{1A27F9C8-EB66-4C35-9D7D-C774EA789E71}" destId="{783DCABD-21A1-481A-8CF1-AD3EB2717CD7}" srcOrd="1" destOrd="0" presId="urn:microsoft.com/office/officeart/2005/8/layout/hierarchy1"/>
    <dgm:cxn modelId="{571FE5FC-33D5-490A-8AFE-09D98590EC2E}" type="presParOf" srcId="{783DCABD-21A1-481A-8CF1-AD3EB2717CD7}" destId="{8D6789DF-41F0-4855-9CAB-4C78C4538582}" srcOrd="0" destOrd="0" presId="urn:microsoft.com/office/officeart/2005/8/layout/hierarchy1"/>
    <dgm:cxn modelId="{5635C4D3-20D7-4341-A13E-75BAC6BADAC4}" type="presParOf" srcId="{8D6789DF-41F0-4855-9CAB-4C78C4538582}" destId="{F3E0D530-599E-4432-AA07-664D7F6071D4}" srcOrd="0" destOrd="0" presId="urn:microsoft.com/office/officeart/2005/8/layout/hierarchy1"/>
    <dgm:cxn modelId="{C41C39B9-2C01-493F-8B5F-B98CFEE025F4}" type="presParOf" srcId="{8D6789DF-41F0-4855-9CAB-4C78C4538582}" destId="{5F68359A-EB93-4E55-BF98-3B94789FCE77}" srcOrd="1" destOrd="0" presId="urn:microsoft.com/office/officeart/2005/8/layout/hierarchy1"/>
    <dgm:cxn modelId="{731DC7C4-9B50-4805-A4F8-5CD7D1B741D1}" type="presParOf" srcId="{783DCABD-21A1-481A-8CF1-AD3EB2717CD7}" destId="{99B8301F-8612-4294-A637-2F6E360F3B73}" srcOrd="1" destOrd="0" presId="urn:microsoft.com/office/officeart/2005/8/layout/hierarchy1"/>
    <dgm:cxn modelId="{DEFF6927-ADB6-4ECB-9F61-A2F4B29DDE05}" type="presParOf" srcId="{1A27F9C8-EB66-4C35-9D7D-C774EA789E71}" destId="{32215061-5BF6-498A-853A-554984CAFC8B}" srcOrd="2" destOrd="0" presId="urn:microsoft.com/office/officeart/2005/8/layout/hierarchy1"/>
    <dgm:cxn modelId="{ED419D5C-B963-44B7-BAF7-5ED5232D7E4F}" type="presParOf" srcId="{1A27F9C8-EB66-4C35-9D7D-C774EA789E71}" destId="{7B9BE945-0520-44CF-B508-0A984FD20D61}" srcOrd="3" destOrd="0" presId="urn:microsoft.com/office/officeart/2005/8/layout/hierarchy1"/>
    <dgm:cxn modelId="{5EB72A83-DB99-4F1E-9454-E07FF2537167}" type="presParOf" srcId="{7B9BE945-0520-44CF-B508-0A984FD20D61}" destId="{6410C1AB-A204-4E0B-A1D3-BDC28C54639A}" srcOrd="0" destOrd="0" presId="urn:microsoft.com/office/officeart/2005/8/layout/hierarchy1"/>
    <dgm:cxn modelId="{C00ED10A-BB76-4956-A2BA-3F841500E481}" type="presParOf" srcId="{6410C1AB-A204-4E0B-A1D3-BDC28C54639A}" destId="{A928957C-5A40-4029-9473-54E597A9D750}" srcOrd="0" destOrd="0" presId="urn:microsoft.com/office/officeart/2005/8/layout/hierarchy1"/>
    <dgm:cxn modelId="{D45CC5A6-99D5-4FC5-A8CE-828276660191}" type="presParOf" srcId="{6410C1AB-A204-4E0B-A1D3-BDC28C54639A}" destId="{21714847-2F5D-4965-B46A-434AE885B1A2}" srcOrd="1" destOrd="0" presId="urn:microsoft.com/office/officeart/2005/8/layout/hierarchy1"/>
    <dgm:cxn modelId="{4F80C0B7-3A7C-4AA7-B268-7205AA3D4C82}" type="presParOf" srcId="{7B9BE945-0520-44CF-B508-0A984FD20D61}" destId="{BEAE4CA0-2DD5-44AF-8050-9CA2A620BD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47E43-10FB-469E-B5D2-5294965273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A6A4B-836C-4293-8573-4301E81F1154}">
      <dgm:prSet phldrT="[Текст]" custT="1"/>
      <dgm:spPr/>
      <dgm:t>
        <a:bodyPr/>
        <a:lstStyle/>
        <a:p>
          <a:endParaRPr lang="ru-RU" sz="4400" dirty="0">
            <a:solidFill>
              <a:srgbClr val="006AB3"/>
            </a:solidFill>
          </a:endParaRPr>
        </a:p>
      </dgm:t>
    </dgm:pt>
    <dgm:pt modelId="{252D52D9-7F8D-4E76-B496-37274D41640A}" type="parTrans" cxnId="{38A7810D-41ED-4762-B6F0-F758FD1FF779}">
      <dgm:prSet/>
      <dgm:spPr/>
      <dgm:t>
        <a:bodyPr/>
        <a:lstStyle/>
        <a:p>
          <a:endParaRPr lang="ru-RU"/>
        </a:p>
      </dgm:t>
    </dgm:pt>
    <dgm:pt modelId="{5AFFE2C8-F61F-4670-882B-B239A163CB9A}" type="sibTrans" cxnId="{38A7810D-41ED-4762-B6F0-F758FD1FF779}">
      <dgm:prSet/>
      <dgm:spPr/>
      <dgm:t>
        <a:bodyPr/>
        <a:lstStyle/>
        <a:p>
          <a:endParaRPr lang="ru-RU"/>
        </a:p>
      </dgm:t>
    </dgm:pt>
    <dgm:pt modelId="{497F5E57-296D-48E0-B090-DBBAB392C3A3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ГЭК</a:t>
          </a:r>
          <a:endParaRPr lang="ru-RU" dirty="0">
            <a:solidFill>
              <a:srgbClr val="006AB3"/>
            </a:solidFill>
          </a:endParaRPr>
        </a:p>
      </dgm:t>
    </dgm:pt>
    <dgm:pt modelId="{FCF0B626-8A2F-4598-83D3-CF17ED0D7BF2}" type="parTrans" cxnId="{1651BBC2-C13D-4861-8CD8-31192111B187}">
      <dgm:prSet/>
      <dgm:spPr/>
      <dgm:t>
        <a:bodyPr/>
        <a:lstStyle/>
        <a:p>
          <a:endParaRPr lang="ru-RU"/>
        </a:p>
      </dgm:t>
    </dgm:pt>
    <dgm:pt modelId="{F67D1BA7-7EF8-47BD-A67D-06757C1BBFD6}" type="sibTrans" cxnId="{1651BBC2-C13D-4861-8CD8-31192111B187}">
      <dgm:prSet/>
      <dgm:spPr/>
      <dgm:t>
        <a:bodyPr/>
        <a:lstStyle/>
        <a:p>
          <a:endParaRPr lang="ru-RU"/>
        </a:p>
      </dgm:t>
    </dgm:pt>
    <dgm:pt modelId="{F69B8989-B00D-42AB-8375-D51E87887301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Конфликтные комиссии</a:t>
          </a:r>
          <a:endParaRPr lang="ru-RU" dirty="0">
            <a:solidFill>
              <a:srgbClr val="006AB3"/>
            </a:solidFill>
          </a:endParaRPr>
        </a:p>
      </dgm:t>
    </dgm:pt>
    <dgm:pt modelId="{EF7FC92D-9A83-4288-82C4-8DB25D612744}" type="parTrans" cxnId="{CE5CD6F4-B47E-4B18-9CE5-D726E3414B61}">
      <dgm:prSet/>
      <dgm:spPr/>
      <dgm:t>
        <a:bodyPr/>
        <a:lstStyle/>
        <a:p>
          <a:endParaRPr lang="ru-RU"/>
        </a:p>
      </dgm:t>
    </dgm:pt>
    <dgm:pt modelId="{0F18E343-9499-424F-B307-72021684CA03}" type="sibTrans" cxnId="{CE5CD6F4-B47E-4B18-9CE5-D726E3414B61}">
      <dgm:prSet/>
      <dgm:spPr/>
      <dgm:t>
        <a:bodyPr/>
        <a:lstStyle/>
        <a:p>
          <a:endParaRPr lang="ru-RU"/>
        </a:p>
      </dgm:t>
    </dgm:pt>
    <dgm:pt modelId="{312814DF-D695-4676-8427-C62C1C5458D0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Предметные комиссии</a:t>
          </a:r>
          <a:endParaRPr lang="ru-RU" dirty="0">
            <a:solidFill>
              <a:srgbClr val="006AB3"/>
            </a:solidFill>
          </a:endParaRPr>
        </a:p>
      </dgm:t>
    </dgm:pt>
    <dgm:pt modelId="{5D09725A-262E-46F0-B449-61E3CEEE0939}" type="parTrans" cxnId="{AF55E226-368F-42B5-9BDD-6781E7AEE32B}">
      <dgm:prSet/>
      <dgm:spPr/>
      <dgm:t>
        <a:bodyPr/>
        <a:lstStyle/>
        <a:p>
          <a:endParaRPr lang="ru-RU"/>
        </a:p>
      </dgm:t>
    </dgm:pt>
    <dgm:pt modelId="{A46BE3FE-7FA3-4E5F-95B9-7792A3E71469}" type="sibTrans" cxnId="{AF55E226-368F-42B5-9BDD-6781E7AEE32B}">
      <dgm:prSet/>
      <dgm:spPr/>
      <dgm:t>
        <a:bodyPr/>
        <a:lstStyle/>
        <a:p>
          <a:endParaRPr lang="ru-RU"/>
        </a:p>
      </dgm:t>
    </dgm:pt>
    <dgm:pt modelId="{F26A5970-0B58-404B-BD26-42653B94F9B9}" type="pres">
      <dgm:prSet presAssocID="{B6647E43-10FB-469E-B5D2-5294965273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A9A9B-414B-41A7-8B53-E7CE41489773}" type="pres">
      <dgm:prSet presAssocID="{05DA6A4B-836C-4293-8573-4301E81F1154}" presName="hierRoot1" presStyleCnt="0"/>
      <dgm:spPr/>
    </dgm:pt>
    <dgm:pt modelId="{424EA527-34EE-4CCF-9CE5-75598531AE98}" type="pres">
      <dgm:prSet presAssocID="{05DA6A4B-836C-4293-8573-4301E81F1154}" presName="composite" presStyleCnt="0"/>
      <dgm:spPr/>
    </dgm:pt>
    <dgm:pt modelId="{EFF79247-63D6-4208-91B1-22769064A83F}" type="pres">
      <dgm:prSet presAssocID="{05DA6A4B-836C-4293-8573-4301E81F1154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6D61888-2249-4463-9E6E-ABCF130F46B3}" type="pres">
      <dgm:prSet presAssocID="{05DA6A4B-836C-4293-8573-4301E81F1154}" presName="text" presStyleLbl="fgAcc0" presStyleIdx="0" presStyleCnt="1" custScaleX="506805" custScaleY="112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7F9C8-EB66-4C35-9D7D-C774EA789E71}" type="pres">
      <dgm:prSet presAssocID="{05DA6A4B-836C-4293-8573-4301E81F1154}" presName="hierChild2" presStyleCnt="0"/>
      <dgm:spPr/>
    </dgm:pt>
    <dgm:pt modelId="{D3CD5D8B-3F35-479A-BA0D-404A41A36AB1}" type="pres">
      <dgm:prSet presAssocID="{FCF0B626-8A2F-4598-83D3-CF17ED0D7BF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83DCABD-21A1-481A-8CF1-AD3EB2717CD7}" type="pres">
      <dgm:prSet presAssocID="{497F5E57-296D-48E0-B090-DBBAB392C3A3}" presName="hierRoot2" presStyleCnt="0"/>
      <dgm:spPr/>
    </dgm:pt>
    <dgm:pt modelId="{8D6789DF-41F0-4855-9CAB-4C78C4538582}" type="pres">
      <dgm:prSet presAssocID="{497F5E57-296D-48E0-B090-DBBAB392C3A3}" presName="composite2" presStyleCnt="0"/>
      <dgm:spPr/>
    </dgm:pt>
    <dgm:pt modelId="{F3E0D530-599E-4432-AA07-664D7F6071D4}" type="pres">
      <dgm:prSet presAssocID="{497F5E57-296D-48E0-B090-DBBAB392C3A3}" presName="background2" presStyleLbl="node2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F68359A-EB93-4E55-BF98-3B94789FCE77}" type="pres">
      <dgm:prSet presAssocID="{497F5E57-296D-48E0-B090-DBBAB392C3A3}" presName="text2" presStyleLbl="fgAcc2" presStyleIdx="0" presStyleCnt="3" custScaleX="140202" custScaleY="163347" custLinFactNeighborX="-15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8301F-8612-4294-A637-2F6E360F3B73}" type="pres">
      <dgm:prSet presAssocID="{497F5E57-296D-48E0-B090-DBBAB392C3A3}" presName="hierChild3" presStyleCnt="0"/>
      <dgm:spPr/>
    </dgm:pt>
    <dgm:pt modelId="{32215061-5BF6-498A-853A-554984CAFC8B}" type="pres">
      <dgm:prSet presAssocID="{EF7FC92D-9A83-4288-82C4-8DB25D61274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B9BE945-0520-44CF-B508-0A984FD20D61}" type="pres">
      <dgm:prSet presAssocID="{F69B8989-B00D-42AB-8375-D51E87887301}" presName="hierRoot2" presStyleCnt="0"/>
      <dgm:spPr/>
    </dgm:pt>
    <dgm:pt modelId="{6410C1AB-A204-4E0B-A1D3-BDC28C54639A}" type="pres">
      <dgm:prSet presAssocID="{F69B8989-B00D-42AB-8375-D51E87887301}" presName="composite2" presStyleCnt="0"/>
      <dgm:spPr/>
    </dgm:pt>
    <dgm:pt modelId="{A928957C-5A40-4029-9473-54E597A9D750}" type="pres">
      <dgm:prSet presAssocID="{F69B8989-B00D-42AB-8375-D51E87887301}" presName="background2" presStyleLbl="node2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1714847-2F5D-4965-B46A-434AE885B1A2}" type="pres">
      <dgm:prSet presAssocID="{F69B8989-B00D-42AB-8375-D51E87887301}" presName="text2" presStyleLbl="fgAcc2" presStyleIdx="1" presStyleCnt="3" custScaleX="140202" custScaleY="163347" custLinFactNeighborX="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E4CA0-2DD5-44AF-8050-9CA2A620BDB3}" type="pres">
      <dgm:prSet presAssocID="{F69B8989-B00D-42AB-8375-D51E87887301}" presName="hierChild3" presStyleCnt="0"/>
      <dgm:spPr/>
    </dgm:pt>
    <dgm:pt modelId="{ADC77A82-03C7-4C0A-8567-A551B4C6ABBC}" type="pres">
      <dgm:prSet presAssocID="{5D09725A-262E-46F0-B449-61E3CEEE093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D8A5D0D-ECD4-4E07-B42A-500575B40870}" type="pres">
      <dgm:prSet presAssocID="{312814DF-D695-4676-8427-C62C1C5458D0}" presName="hierRoot2" presStyleCnt="0"/>
      <dgm:spPr/>
    </dgm:pt>
    <dgm:pt modelId="{0B941055-48BA-4FEC-92BE-D3EE83E616CF}" type="pres">
      <dgm:prSet presAssocID="{312814DF-D695-4676-8427-C62C1C5458D0}" presName="composite2" presStyleCnt="0"/>
      <dgm:spPr/>
    </dgm:pt>
    <dgm:pt modelId="{B73A13E0-6DF6-436B-BBB2-A38A442A8FD5}" type="pres">
      <dgm:prSet presAssocID="{312814DF-D695-4676-8427-C62C1C5458D0}" presName="background2" presStyleLbl="node2" presStyleIdx="2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381EC99-1BC5-43E4-9327-12C1C21D30ED}" type="pres">
      <dgm:prSet presAssocID="{312814DF-D695-4676-8427-C62C1C5458D0}" presName="text2" presStyleLbl="fgAcc2" presStyleIdx="2" presStyleCnt="3" custScaleX="140202" custScaleY="163347" custLinFactNeighborX="15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3D81A-6FE8-43AE-878D-0C28D2D51DFA}" type="pres">
      <dgm:prSet presAssocID="{312814DF-D695-4676-8427-C62C1C5458D0}" presName="hierChild3" presStyleCnt="0"/>
      <dgm:spPr/>
    </dgm:pt>
  </dgm:ptLst>
  <dgm:cxnLst>
    <dgm:cxn modelId="{02951733-1477-458B-BD83-A0F3C44FE55C}" type="presOf" srcId="{497F5E57-296D-48E0-B090-DBBAB392C3A3}" destId="{5F68359A-EB93-4E55-BF98-3B94789FCE77}" srcOrd="0" destOrd="0" presId="urn:microsoft.com/office/officeart/2005/8/layout/hierarchy1"/>
    <dgm:cxn modelId="{7690E0AF-E976-4338-8EA9-15647C009233}" type="presOf" srcId="{F69B8989-B00D-42AB-8375-D51E87887301}" destId="{21714847-2F5D-4965-B46A-434AE885B1A2}" srcOrd="0" destOrd="0" presId="urn:microsoft.com/office/officeart/2005/8/layout/hierarchy1"/>
    <dgm:cxn modelId="{F9614519-5041-46C1-81D2-07FE2D2DF6C4}" type="presOf" srcId="{05DA6A4B-836C-4293-8573-4301E81F1154}" destId="{86D61888-2249-4463-9E6E-ABCF130F46B3}" srcOrd="0" destOrd="0" presId="urn:microsoft.com/office/officeart/2005/8/layout/hierarchy1"/>
    <dgm:cxn modelId="{5E30D01F-26D4-43FF-AF3E-E1DC370D7CFD}" type="presOf" srcId="{EF7FC92D-9A83-4288-82C4-8DB25D612744}" destId="{32215061-5BF6-498A-853A-554984CAFC8B}" srcOrd="0" destOrd="0" presId="urn:microsoft.com/office/officeart/2005/8/layout/hierarchy1"/>
    <dgm:cxn modelId="{9BD0BD3D-E612-4321-A671-1915ECF96B9A}" type="presOf" srcId="{312814DF-D695-4676-8427-C62C1C5458D0}" destId="{C381EC99-1BC5-43E4-9327-12C1C21D30ED}" srcOrd="0" destOrd="0" presId="urn:microsoft.com/office/officeart/2005/8/layout/hierarchy1"/>
    <dgm:cxn modelId="{7ED9C5CA-EEBC-4A64-9B01-AEAAA2F9ADFD}" type="presOf" srcId="{FCF0B626-8A2F-4598-83D3-CF17ED0D7BF2}" destId="{D3CD5D8B-3F35-479A-BA0D-404A41A36AB1}" srcOrd="0" destOrd="0" presId="urn:microsoft.com/office/officeart/2005/8/layout/hierarchy1"/>
    <dgm:cxn modelId="{1651BBC2-C13D-4861-8CD8-31192111B187}" srcId="{05DA6A4B-836C-4293-8573-4301E81F1154}" destId="{497F5E57-296D-48E0-B090-DBBAB392C3A3}" srcOrd="0" destOrd="0" parTransId="{FCF0B626-8A2F-4598-83D3-CF17ED0D7BF2}" sibTransId="{F67D1BA7-7EF8-47BD-A67D-06757C1BBFD6}"/>
    <dgm:cxn modelId="{4C9280BD-872B-49F4-9238-3AB3B79DBC2C}" type="presOf" srcId="{B6647E43-10FB-469E-B5D2-529496527359}" destId="{F26A5970-0B58-404B-BD26-42653B94F9B9}" srcOrd="0" destOrd="0" presId="urn:microsoft.com/office/officeart/2005/8/layout/hierarchy1"/>
    <dgm:cxn modelId="{AF55E226-368F-42B5-9BDD-6781E7AEE32B}" srcId="{05DA6A4B-836C-4293-8573-4301E81F1154}" destId="{312814DF-D695-4676-8427-C62C1C5458D0}" srcOrd="2" destOrd="0" parTransId="{5D09725A-262E-46F0-B449-61E3CEEE0939}" sibTransId="{A46BE3FE-7FA3-4E5F-95B9-7792A3E71469}"/>
    <dgm:cxn modelId="{5EA1A864-2974-411F-ADC8-9DEA63B2F4A3}" type="presOf" srcId="{5D09725A-262E-46F0-B449-61E3CEEE0939}" destId="{ADC77A82-03C7-4C0A-8567-A551B4C6ABBC}" srcOrd="0" destOrd="0" presId="urn:microsoft.com/office/officeart/2005/8/layout/hierarchy1"/>
    <dgm:cxn modelId="{CE5CD6F4-B47E-4B18-9CE5-D726E3414B61}" srcId="{05DA6A4B-836C-4293-8573-4301E81F1154}" destId="{F69B8989-B00D-42AB-8375-D51E87887301}" srcOrd="1" destOrd="0" parTransId="{EF7FC92D-9A83-4288-82C4-8DB25D612744}" sibTransId="{0F18E343-9499-424F-B307-72021684CA03}"/>
    <dgm:cxn modelId="{38A7810D-41ED-4762-B6F0-F758FD1FF779}" srcId="{B6647E43-10FB-469E-B5D2-529496527359}" destId="{05DA6A4B-836C-4293-8573-4301E81F1154}" srcOrd="0" destOrd="0" parTransId="{252D52D9-7F8D-4E76-B496-37274D41640A}" sibTransId="{5AFFE2C8-F61F-4670-882B-B239A163CB9A}"/>
    <dgm:cxn modelId="{B80CA457-41D3-4C0F-B177-4E4AEBFCFBC8}" type="presParOf" srcId="{F26A5970-0B58-404B-BD26-42653B94F9B9}" destId="{5CFA9A9B-414B-41A7-8B53-E7CE41489773}" srcOrd="0" destOrd="0" presId="urn:microsoft.com/office/officeart/2005/8/layout/hierarchy1"/>
    <dgm:cxn modelId="{52C73EF6-16BC-464A-9961-A3CCBEB058E8}" type="presParOf" srcId="{5CFA9A9B-414B-41A7-8B53-E7CE41489773}" destId="{424EA527-34EE-4CCF-9CE5-75598531AE98}" srcOrd="0" destOrd="0" presId="urn:microsoft.com/office/officeart/2005/8/layout/hierarchy1"/>
    <dgm:cxn modelId="{5F2C0E0D-08A8-43AF-9DCE-AC58583AC00C}" type="presParOf" srcId="{424EA527-34EE-4CCF-9CE5-75598531AE98}" destId="{EFF79247-63D6-4208-91B1-22769064A83F}" srcOrd="0" destOrd="0" presId="urn:microsoft.com/office/officeart/2005/8/layout/hierarchy1"/>
    <dgm:cxn modelId="{6A3ADA8B-DADC-4B30-8D95-7941FD0CDAA8}" type="presParOf" srcId="{424EA527-34EE-4CCF-9CE5-75598531AE98}" destId="{86D61888-2249-4463-9E6E-ABCF130F46B3}" srcOrd="1" destOrd="0" presId="urn:microsoft.com/office/officeart/2005/8/layout/hierarchy1"/>
    <dgm:cxn modelId="{A1114ADA-DE7B-4803-AD82-9BEF5B95FF2A}" type="presParOf" srcId="{5CFA9A9B-414B-41A7-8B53-E7CE41489773}" destId="{1A27F9C8-EB66-4C35-9D7D-C774EA789E71}" srcOrd="1" destOrd="0" presId="urn:microsoft.com/office/officeart/2005/8/layout/hierarchy1"/>
    <dgm:cxn modelId="{8F6EF7CF-6181-4923-BA57-149F3E908B08}" type="presParOf" srcId="{1A27F9C8-EB66-4C35-9D7D-C774EA789E71}" destId="{D3CD5D8B-3F35-479A-BA0D-404A41A36AB1}" srcOrd="0" destOrd="0" presId="urn:microsoft.com/office/officeart/2005/8/layout/hierarchy1"/>
    <dgm:cxn modelId="{5431DD5F-1610-44F8-9A37-58A25723F907}" type="presParOf" srcId="{1A27F9C8-EB66-4C35-9D7D-C774EA789E71}" destId="{783DCABD-21A1-481A-8CF1-AD3EB2717CD7}" srcOrd="1" destOrd="0" presId="urn:microsoft.com/office/officeart/2005/8/layout/hierarchy1"/>
    <dgm:cxn modelId="{5B8CCE57-BC95-482D-9CB9-FAAC7BD4B926}" type="presParOf" srcId="{783DCABD-21A1-481A-8CF1-AD3EB2717CD7}" destId="{8D6789DF-41F0-4855-9CAB-4C78C4538582}" srcOrd="0" destOrd="0" presId="urn:microsoft.com/office/officeart/2005/8/layout/hierarchy1"/>
    <dgm:cxn modelId="{2AB1431A-693A-4522-ADA1-6F3A3693C897}" type="presParOf" srcId="{8D6789DF-41F0-4855-9CAB-4C78C4538582}" destId="{F3E0D530-599E-4432-AA07-664D7F6071D4}" srcOrd="0" destOrd="0" presId="urn:microsoft.com/office/officeart/2005/8/layout/hierarchy1"/>
    <dgm:cxn modelId="{E5AEFB47-D3AB-4CF9-A716-23F1C65C8CA8}" type="presParOf" srcId="{8D6789DF-41F0-4855-9CAB-4C78C4538582}" destId="{5F68359A-EB93-4E55-BF98-3B94789FCE77}" srcOrd="1" destOrd="0" presId="urn:microsoft.com/office/officeart/2005/8/layout/hierarchy1"/>
    <dgm:cxn modelId="{80750400-6253-4542-A66A-E9751E3F81B0}" type="presParOf" srcId="{783DCABD-21A1-481A-8CF1-AD3EB2717CD7}" destId="{99B8301F-8612-4294-A637-2F6E360F3B73}" srcOrd="1" destOrd="0" presId="urn:microsoft.com/office/officeart/2005/8/layout/hierarchy1"/>
    <dgm:cxn modelId="{D94AE7FF-78A1-44B5-90B7-CBAE7A60EE77}" type="presParOf" srcId="{1A27F9C8-EB66-4C35-9D7D-C774EA789E71}" destId="{32215061-5BF6-498A-853A-554984CAFC8B}" srcOrd="2" destOrd="0" presId="urn:microsoft.com/office/officeart/2005/8/layout/hierarchy1"/>
    <dgm:cxn modelId="{69ADEE1F-B8A9-4403-A999-F1A3BF5DA82F}" type="presParOf" srcId="{1A27F9C8-EB66-4C35-9D7D-C774EA789E71}" destId="{7B9BE945-0520-44CF-B508-0A984FD20D61}" srcOrd="3" destOrd="0" presId="urn:microsoft.com/office/officeart/2005/8/layout/hierarchy1"/>
    <dgm:cxn modelId="{D084D5E3-1443-4BC8-B333-6318ED695F0B}" type="presParOf" srcId="{7B9BE945-0520-44CF-B508-0A984FD20D61}" destId="{6410C1AB-A204-4E0B-A1D3-BDC28C54639A}" srcOrd="0" destOrd="0" presId="urn:microsoft.com/office/officeart/2005/8/layout/hierarchy1"/>
    <dgm:cxn modelId="{6C353D74-BEAC-49FB-A4BE-A124C61FA253}" type="presParOf" srcId="{6410C1AB-A204-4E0B-A1D3-BDC28C54639A}" destId="{A928957C-5A40-4029-9473-54E597A9D750}" srcOrd="0" destOrd="0" presId="urn:microsoft.com/office/officeart/2005/8/layout/hierarchy1"/>
    <dgm:cxn modelId="{4423F574-F78A-447C-AFE6-7ABB69F87596}" type="presParOf" srcId="{6410C1AB-A204-4E0B-A1D3-BDC28C54639A}" destId="{21714847-2F5D-4965-B46A-434AE885B1A2}" srcOrd="1" destOrd="0" presId="urn:microsoft.com/office/officeart/2005/8/layout/hierarchy1"/>
    <dgm:cxn modelId="{BCD58E5E-4F74-429B-BDEA-223FD2432C61}" type="presParOf" srcId="{7B9BE945-0520-44CF-B508-0A984FD20D61}" destId="{BEAE4CA0-2DD5-44AF-8050-9CA2A620BDB3}" srcOrd="1" destOrd="0" presId="urn:microsoft.com/office/officeart/2005/8/layout/hierarchy1"/>
    <dgm:cxn modelId="{E1F91527-F830-4D4B-B058-3F55BFDB3381}" type="presParOf" srcId="{1A27F9C8-EB66-4C35-9D7D-C774EA789E71}" destId="{ADC77A82-03C7-4C0A-8567-A551B4C6ABBC}" srcOrd="4" destOrd="0" presId="urn:microsoft.com/office/officeart/2005/8/layout/hierarchy1"/>
    <dgm:cxn modelId="{B0B4373B-2901-4B43-BAF5-DC77504E725B}" type="presParOf" srcId="{1A27F9C8-EB66-4C35-9D7D-C774EA789E71}" destId="{2D8A5D0D-ECD4-4E07-B42A-500575B40870}" srcOrd="5" destOrd="0" presId="urn:microsoft.com/office/officeart/2005/8/layout/hierarchy1"/>
    <dgm:cxn modelId="{BC61AB4F-0FB8-4793-A651-5E0D4106116C}" type="presParOf" srcId="{2D8A5D0D-ECD4-4E07-B42A-500575B40870}" destId="{0B941055-48BA-4FEC-92BE-D3EE83E616CF}" srcOrd="0" destOrd="0" presId="urn:microsoft.com/office/officeart/2005/8/layout/hierarchy1"/>
    <dgm:cxn modelId="{82B88AED-62A2-4A94-8A3D-856429330E6F}" type="presParOf" srcId="{0B941055-48BA-4FEC-92BE-D3EE83E616CF}" destId="{B73A13E0-6DF6-436B-BBB2-A38A442A8FD5}" srcOrd="0" destOrd="0" presId="urn:microsoft.com/office/officeart/2005/8/layout/hierarchy1"/>
    <dgm:cxn modelId="{7B426FC3-1811-41DB-A0C0-44E183E8A6EE}" type="presParOf" srcId="{0B941055-48BA-4FEC-92BE-D3EE83E616CF}" destId="{C381EC99-1BC5-43E4-9327-12C1C21D30ED}" srcOrd="1" destOrd="0" presId="urn:microsoft.com/office/officeart/2005/8/layout/hierarchy1"/>
    <dgm:cxn modelId="{1104B502-9F3F-46E9-9135-341DDC4BDDE9}" type="presParOf" srcId="{2D8A5D0D-ECD4-4E07-B42A-500575B40870}" destId="{57B3D81A-6FE8-43AE-878D-0C28D2D51D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FF7DCA-22A9-4655-95FE-1DACEEE6CBA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8CBF73-24C7-4B3B-8B9B-32FFA1F71D05}">
      <dgm:prSet phldrT="[Текст]" custT="1"/>
      <dgm:spPr>
        <a:solidFill>
          <a:srgbClr val="D9DADB"/>
        </a:solidFill>
      </dgm:spPr>
      <dgm:t>
        <a:bodyPr/>
        <a:lstStyle/>
        <a:p>
          <a:pPr algn="ctr"/>
          <a:r>
            <a:rPr lang="ru-RU" sz="3200" b="1" dirty="0" smtClean="0">
              <a:solidFill>
                <a:srgbClr val="006AB3"/>
              </a:solidFill>
            </a:rPr>
            <a:t>Государственная</a:t>
          </a:r>
          <a:br>
            <a:rPr lang="ru-RU" sz="3200" b="1" dirty="0" smtClean="0">
              <a:solidFill>
                <a:srgbClr val="006AB3"/>
              </a:solidFill>
            </a:rPr>
          </a:br>
          <a:r>
            <a:rPr lang="ru-RU" sz="3200" b="1" dirty="0" smtClean="0">
              <a:solidFill>
                <a:srgbClr val="006AB3"/>
              </a:solidFill>
            </a:rPr>
            <a:t>экзаменационная</a:t>
          </a:r>
          <a:br>
            <a:rPr lang="ru-RU" sz="3200" b="1" dirty="0" smtClean="0">
              <a:solidFill>
                <a:srgbClr val="006AB3"/>
              </a:solidFill>
            </a:rPr>
          </a:br>
          <a:r>
            <a:rPr lang="ru-RU" sz="3200" b="1" dirty="0" smtClean="0">
              <a:solidFill>
                <a:srgbClr val="006AB3"/>
              </a:solidFill>
            </a:rPr>
            <a:t>комиссия</a:t>
          </a:r>
        </a:p>
        <a:p>
          <a:pPr algn="ctr"/>
          <a:endParaRPr lang="ru-RU" sz="2700" b="1" dirty="0" smtClean="0">
            <a:solidFill>
              <a:srgbClr val="006AB3"/>
            </a:solidFill>
          </a:endParaRPr>
        </a:p>
        <a:p>
          <a:pPr algn="ctr"/>
          <a:r>
            <a:rPr lang="ru-RU" sz="2700" dirty="0" smtClean="0">
              <a:solidFill>
                <a:srgbClr val="006AB3"/>
              </a:solidFill>
            </a:rPr>
            <a:t>создается для проведения ГИА в 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</a:t>
          </a:r>
          <a:endParaRPr lang="ru-RU" sz="2700" dirty="0">
            <a:solidFill>
              <a:srgbClr val="006AB3"/>
            </a:solidFill>
          </a:endParaRPr>
        </a:p>
      </dgm:t>
    </dgm:pt>
    <dgm:pt modelId="{EBE7AD05-3B7D-4850-8A0E-BB0BF9A1B188}" type="parTrans" cxnId="{A207DF02-9783-43D0-BEBB-54C617CEB913}">
      <dgm:prSet/>
      <dgm:spPr/>
      <dgm:t>
        <a:bodyPr/>
        <a:lstStyle/>
        <a:p>
          <a:endParaRPr lang="ru-RU"/>
        </a:p>
      </dgm:t>
    </dgm:pt>
    <dgm:pt modelId="{9B4E5E17-09CA-4D13-96B0-E5212ADD672F}" type="sibTrans" cxnId="{A207DF02-9783-43D0-BEBB-54C617CEB913}">
      <dgm:prSet/>
      <dgm:spPr/>
      <dgm:t>
        <a:bodyPr/>
        <a:lstStyle/>
        <a:p>
          <a:endParaRPr lang="ru-RU"/>
        </a:p>
      </dgm:t>
    </dgm:pt>
    <dgm:pt modelId="{34D5332C-A29D-4D18-B663-CBB265F2DD37}">
      <dgm:prSet phldrT="[Текст]" custT="1"/>
      <dgm:spPr>
        <a:solidFill>
          <a:srgbClr val="D9DADB"/>
        </a:solidFill>
      </dgm:spPr>
      <dgm:t>
        <a:bodyPr/>
        <a:lstStyle/>
        <a:p>
          <a:r>
            <a:rPr lang="ru-RU" sz="3200" b="1" dirty="0" smtClean="0">
              <a:solidFill>
                <a:srgbClr val="006AB3"/>
              </a:solidFill>
            </a:rPr>
            <a:t>Конфликтная комиссия</a:t>
          </a:r>
        </a:p>
        <a:p>
          <a:endParaRPr lang="ru-RU" sz="2700" dirty="0" smtClean="0">
            <a:solidFill>
              <a:srgbClr val="006AB3"/>
            </a:solidFill>
          </a:endParaRPr>
        </a:p>
        <a:p>
          <a:r>
            <a:rPr lang="ru-RU" sz="2700" dirty="0" smtClean="0">
              <a:solidFill>
                <a:srgbClr val="006AB3"/>
              </a:solidFill>
            </a:rPr>
            <a:t/>
          </a:r>
          <a:br>
            <a:rPr lang="ru-RU" sz="2700" dirty="0" smtClean="0">
              <a:solidFill>
                <a:srgbClr val="006AB3"/>
              </a:solidFill>
            </a:rPr>
          </a:br>
          <a:r>
            <a:rPr lang="ru-RU" sz="2700" dirty="0" smtClean="0">
              <a:solidFill>
                <a:srgbClr val="006AB3"/>
              </a:solidFill>
            </a:rPr>
            <a:t>принимает и рассматривает апелляции участников ГИА о нарушении установленного порядка проведения ГИА и о несогласии с выставленными баллами</a:t>
          </a:r>
        </a:p>
        <a:p>
          <a:endParaRPr lang="ru-RU" sz="2700" dirty="0"/>
        </a:p>
      </dgm:t>
    </dgm:pt>
    <dgm:pt modelId="{8C67B25C-6D69-4F2B-BBD3-1DBB2DC30B55}" type="parTrans" cxnId="{D3D38DA7-A5BD-4B8B-AFDA-2E773BFBE76B}">
      <dgm:prSet/>
      <dgm:spPr/>
      <dgm:t>
        <a:bodyPr/>
        <a:lstStyle/>
        <a:p>
          <a:endParaRPr lang="ru-RU"/>
        </a:p>
      </dgm:t>
    </dgm:pt>
    <dgm:pt modelId="{4EC03FCC-A6EA-4EBD-945E-D66C6FB5666C}" type="sibTrans" cxnId="{D3D38DA7-A5BD-4B8B-AFDA-2E773BFBE76B}">
      <dgm:prSet/>
      <dgm:spPr/>
      <dgm:t>
        <a:bodyPr/>
        <a:lstStyle/>
        <a:p>
          <a:endParaRPr lang="ru-RU"/>
        </a:p>
      </dgm:t>
    </dgm:pt>
    <dgm:pt modelId="{D1C74D6E-6AD6-42DF-B5BE-6B02E79C308C}">
      <dgm:prSet phldrT="[Текст]" custT="1"/>
      <dgm:spPr>
        <a:solidFill>
          <a:srgbClr val="D9DADB"/>
        </a:solidFill>
      </dgm:spPr>
      <dgm:t>
        <a:bodyPr/>
        <a:lstStyle/>
        <a:p>
          <a:endParaRPr lang="ru-RU" sz="3200" b="1" dirty="0" smtClean="0">
            <a:solidFill>
              <a:srgbClr val="006AB3"/>
            </a:solidFill>
          </a:endParaRPr>
        </a:p>
        <a:p>
          <a:r>
            <a:rPr lang="ru-RU" sz="3200" b="1" dirty="0" smtClean="0">
              <a:solidFill>
                <a:srgbClr val="006AB3"/>
              </a:solidFill>
            </a:rPr>
            <a:t>Предметная комиссия</a:t>
          </a:r>
        </a:p>
        <a:p>
          <a:r>
            <a:rPr lang="ru-RU" sz="2700" dirty="0" smtClean="0">
              <a:solidFill>
                <a:srgbClr val="006AB3"/>
              </a:solidFill>
            </a:rPr>
            <a:t/>
          </a:r>
          <a:br>
            <a:rPr lang="ru-RU" sz="2700" dirty="0" smtClean="0">
              <a:solidFill>
                <a:srgbClr val="006AB3"/>
              </a:solidFill>
            </a:rPr>
          </a:br>
          <a:r>
            <a:rPr lang="ru-RU" sz="2700" dirty="0" smtClean="0">
              <a:solidFill>
                <a:srgbClr val="006AB3"/>
              </a:solidFill>
            </a:rPr>
            <a:t/>
          </a:r>
          <a:br>
            <a:rPr lang="ru-RU" sz="2700" dirty="0" smtClean="0">
              <a:solidFill>
                <a:srgbClr val="006AB3"/>
              </a:solidFill>
            </a:rPr>
          </a:br>
          <a:r>
            <a:rPr lang="ru-RU" sz="2700" dirty="0" smtClean="0">
              <a:solidFill>
                <a:srgbClr val="006AB3"/>
              </a:solidFill>
            </a:rPr>
            <a:t>осуществляет проверку развернутых ответов участников ОГЭ, выполненных на бланках ответов № 2 (в том числе и на дополнительных бланках ответов № 2), и устных ответов участников ОГЭ по иностранным языкам</a:t>
          </a:r>
        </a:p>
        <a:p>
          <a:endParaRPr lang="ru-RU" sz="2700" dirty="0" smtClean="0">
            <a:solidFill>
              <a:srgbClr val="006AB3"/>
            </a:solidFill>
          </a:endParaRPr>
        </a:p>
        <a:p>
          <a:endParaRPr lang="ru-RU" sz="2700" dirty="0"/>
        </a:p>
      </dgm:t>
    </dgm:pt>
    <dgm:pt modelId="{92F1AFF5-C8B6-4CB5-8589-5AA0C682208A}" type="parTrans" cxnId="{4B94E256-C39D-40C6-A105-2315DD3A617E}">
      <dgm:prSet/>
      <dgm:spPr/>
      <dgm:t>
        <a:bodyPr/>
        <a:lstStyle/>
        <a:p>
          <a:endParaRPr lang="ru-RU"/>
        </a:p>
      </dgm:t>
    </dgm:pt>
    <dgm:pt modelId="{DF81CCB9-8F57-4913-B34D-CAF3C03194E3}" type="sibTrans" cxnId="{4B94E256-C39D-40C6-A105-2315DD3A617E}">
      <dgm:prSet/>
      <dgm:spPr/>
      <dgm:t>
        <a:bodyPr/>
        <a:lstStyle/>
        <a:p>
          <a:endParaRPr lang="ru-RU"/>
        </a:p>
      </dgm:t>
    </dgm:pt>
    <dgm:pt modelId="{B296589F-2CEB-412D-8389-632E62EDBAB9}" type="pres">
      <dgm:prSet presAssocID="{92FF7DCA-22A9-4655-95FE-1DACEEE6CB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6D276D-CCF0-46BF-AAA7-A397A0D97105}" type="pres">
      <dgm:prSet presAssocID="{0F8CBF73-24C7-4B3B-8B9B-32FFA1F71D05}" presName="vertOne" presStyleCnt="0"/>
      <dgm:spPr/>
    </dgm:pt>
    <dgm:pt modelId="{4246C6C3-D06B-4FEC-99B3-A8B8F5BA274B}" type="pres">
      <dgm:prSet presAssocID="{0F8CBF73-24C7-4B3B-8B9B-32FFA1F71D05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3FA52-1CF9-4908-A717-DBC897167760}" type="pres">
      <dgm:prSet presAssocID="{0F8CBF73-24C7-4B3B-8B9B-32FFA1F71D05}" presName="horzOne" presStyleCnt="0"/>
      <dgm:spPr/>
    </dgm:pt>
    <dgm:pt modelId="{A70F5B74-8970-4717-B14B-583E65FF7908}" type="pres">
      <dgm:prSet presAssocID="{9B4E5E17-09CA-4D13-96B0-E5212ADD672F}" presName="sibSpaceOne" presStyleCnt="0"/>
      <dgm:spPr/>
    </dgm:pt>
    <dgm:pt modelId="{7B707725-9F54-4298-90C6-D5E93573546F}" type="pres">
      <dgm:prSet presAssocID="{34D5332C-A29D-4D18-B663-CBB265F2DD37}" presName="vertOne" presStyleCnt="0"/>
      <dgm:spPr/>
    </dgm:pt>
    <dgm:pt modelId="{6D1D2C03-35A5-4960-A63F-832F4C44FC46}" type="pres">
      <dgm:prSet presAssocID="{34D5332C-A29D-4D18-B663-CBB265F2DD3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42B17-9DC3-4DED-BD8D-8796D4CE704D}" type="pres">
      <dgm:prSet presAssocID="{34D5332C-A29D-4D18-B663-CBB265F2DD37}" presName="horzOne" presStyleCnt="0"/>
      <dgm:spPr/>
    </dgm:pt>
    <dgm:pt modelId="{E3198E12-D7DB-4417-9197-992C7CAD7B16}" type="pres">
      <dgm:prSet presAssocID="{4EC03FCC-A6EA-4EBD-945E-D66C6FB5666C}" presName="sibSpaceOne" presStyleCnt="0"/>
      <dgm:spPr/>
    </dgm:pt>
    <dgm:pt modelId="{575C42A1-604D-48F0-AEEF-B2F21BEC588B}" type="pres">
      <dgm:prSet presAssocID="{D1C74D6E-6AD6-42DF-B5BE-6B02E79C308C}" presName="vertOne" presStyleCnt="0"/>
      <dgm:spPr/>
    </dgm:pt>
    <dgm:pt modelId="{224C4AB0-ECBC-44E7-918E-6B2CE375E94B}" type="pres">
      <dgm:prSet presAssocID="{D1C74D6E-6AD6-42DF-B5BE-6B02E79C308C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87476-4A51-4FA6-87A3-99484937BEF8}" type="pres">
      <dgm:prSet presAssocID="{D1C74D6E-6AD6-42DF-B5BE-6B02E79C308C}" presName="horzOne" presStyleCnt="0"/>
      <dgm:spPr/>
    </dgm:pt>
  </dgm:ptLst>
  <dgm:cxnLst>
    <dgm:cxn modelId="{427A403A-ED94-4768-A53A-E9E2DD849CFB}" type="presOf" srcId="{D1C74D6E-6AD6-42DF-B5BE-6B02E79C308C}" destId="{224C4AB0-ECBC-44E7-918E-6B2CE375E94B}" srcOrd="0" destOrd="0" presId="urn:microsoft.com/office/officeart/2005/8/layout/hierarchy4"/>
    <dgm:cxn modelId="{A207DF02-9783-43D0-BEBB-54C617CEB913}" srcId="{92FF7DCA-22A9-4655-95FE-1DACEEE6CBAA}" destId="{0F8CBF73-24C7-4B3B-8B9B-32FFA1F71D05}" srcOrd="0" destOrd="0" parTransId="{EBE7AD05-3B7D-4850-8A0E-BB0BF9A1B188}" sibTransId="{9B4E5E17-09CA-4D13-96B0-E5212ADD672F}"/>
    <dgm:cxn modelId="{4B94E256-C39D-40C6-A105-2315DD3A617E}" srcId="{92FF7DCA-22A9-4655-95FE-1DACEEE6CBAA}" destId="{D1C74D6E-6AD6-42DF-B5BE-6B02E79C308C}" srcOrd="2" destOrd="0" parTransId="{92F1AFF5-C8B6-4CB5-8589-5AA0C682208A}" sibTransId="{DF81CCB9-8F57-4913-B34D-CAF3C03194E3}"/>
    <dgm:cxn modelId="{96CAEF72-1DCD-4995-A18D-2CAE240DFA9C}" type="presOf" srcId="{0F8CBF73-24C7-4B3B-8B9B-32FFA1F71D05}" destId="{4246C6C3-D06B-4FEC-99B3-A8B8F5BA274B}" srcOrd="0" destOrd="0" presId="urn:microsoft.com/office/officeart/2005/8/layout/hierarchy4"/>
    <dgm:cxn modelId="{2DD91A7D-2371-46E5-A47B-BE71E7238618}" type="presOf" srcId="{34D5332C-A29D-4D18-B663-CBB265F2DD37}" destId="{6D1D2C03-35A5-4960-A63F-832F4C44FC46}" srcOrd="0" destOrd="0" presId="urn:microsoft.com/office/officeart/2005/8/layout/hierarchy4"/>
    <dgm:cxn modelId="{50DA7ED0-DAA1-4B19-8B2B-61D6428D620A}" type="presOf" srcId="{92FF7DCA-22A9-4655-95FE-1DACEEE6CBAA}" destId="{B296589F-2CEB-412D-8389-632E62EDBAB9}" srcOrd="0" destOrd="0" presId="urn:microsoft.com/office/officeart/2005/8/layout/hierarchy4"/>
    <dgm:cxn modelId="{D3D38DA7-A5BD-4B8B-AFDA-2E773BFBE76B}" srcId="{92FF7DCA-22A9-4655-95FE-1DACEEE6CBAA}" destId="{34D5332C-A29D-4D18-B663-CBB265F2DD37}" srcOrd="1" destOrd="0" parTransId="{8C67B25C-6D69-4F2B-BBD3-1DBB2DC30B55}" sibTransId="{4EC03FCC-A6EA-4EBD-945E-D66C6FB5666C}"/>
    <dgm:cxn modelId="{1BAF30B0-2B4A-4BBB-8A6B-FE1031946A9C}" type="presParOf" srcId="{B296589F-2CEB-412D-8389-632E62EDBAB9}" destId="{1C6D276D-CCF0-46BF-AAA7-A397A0D97105}" srcOrd="0" destOrd="0" presId="urn:microsoft.com/office/officeart/2005/8/layout/hierarchy4"/>
    <dgm:cxn modelId="{AF017984-EB12-448A-81A9-1D877F2CD4F6}" type="presParOf" srcId="{1C6D276D-CCF0-46BF-AAA7-A397A0D97105}" destId="{4246C6C3-D06B-4FEC-99B3-A8B8F5BA274B}" srcOrd="0" destOrd="0" presId="urn:microsoft.com/office/officeart/2005/8/layout/hierarchy4"/>
    <dgm:cxn modelId="{58BCFA07-990C-4CA2-86A0-D8A12895EEBC}" type="presParOf" srcId="{1C6D276D-CCF0-46BF-AAA7-A397A0D97105}" destId="{08B3FA52-1CF9-4908-A717-DBC897167760}" srcOrd="1" destOrd="0" presId="urn:microsoft.com/office/officeart/2005/8/layout/hierarchy4"/>
    <dgm:cxn modelId="{CAA5F23C-837C-41F4-BD98-CE549BB8439D}" type="presParOf" srcId="{B296589F-2CEB-412D-8389-632E62EDBAB9}" destId="{A70F5B74-8970-4717-B14B-583E65FF7908}" srcOrd="1" destOrd="0" presId="urn:microsoft.com/office/officeart/2005/8/layout/hierarchy4"/>
    <dgm:cxn modelId="{CF3D894E-7D8C-4431-8412-1C1A1B6EC199}" type="presParOf" srcId="{B296589F-2CEB-412D-8389-632E62EDBAB9}" destId="{7B707725-9F54-4298-90C6-D5E93573546F}" srcOrd="2" destOrd="0" presId="urn:microsoft.com/office/officeart/2005/8/layout/hierarchy4"/>
    <dgm:cxn modelId="{F5A1207A-FD1A-4A31-BA6D-1553303020C4}" type="presParOf" srcId="{7B707725-9F54-4298-90C6-D5E93573546F}" destId="{6D1D2C03-35A5-4960-A63F-832F4C44FC46}" srcOrd="0" destOrd="0" presId="urn:microsoft.com/office/officeart/2005/8/layout/hierarchy4"/>
    <dgm:cxn modelId="{0D16926A-A80E-4CDC-A7B5-376BF29531D6}" type="presParOf" srcId="{7B707725-9F54-4298-90C6-D5E93573546F}" destId="{9E242B17-9DC3-4DED-BD8D-8796D4CE704D}" srcOrd="1" destOrd="0" presId="urn:microsoft.com/office/officeart/2005/8/layout/hierarchy4"/>
    <dgm:cxn modelId="{BC37C931-1C53-456E-A61A-F9692956D7CC}" type="presParOf" srcId="{B296589F-2CEB-412D-8389-632E62EDBAB9}" destId="{E3198E12-D7DB-4417-9197-992C7CAD7B16}" srcOrd="3" destOrd="0" presId="urn:microsoft.com/office/officeart/2005/8/layout/hierarchy4"/>
    <dgm:cxn modelId="{1FDFB82B-BE3C-40F0-A072-963C628347EB}" type="presParOf" srcId="{B296589F-2CEB-412D-8389-632E62EDBAB9}" destId="{575C42A1-604D-48F0-AEEF-B2F21BEC588B}" srcOrd="4" destOrd="0" presId="urn:microsoft.com/office/officeart/2005/8/layout/hierarchy4"/>
    <dgm:cxn modelId="{1171E94F-3AF2-41A7-BE96-9CF4DCF58848}" type="presParOf" srcId="{575C42A1-604D-48F0-AEEF-B2F21BEC588B}" destId="{224C4AB0-ECBC-44E7-918E-6B2CE375E94B}" srcOrd="0" destOrd="0" presId="urn:microsoft.com/office/officeart/2005/8/layout/hierarchy4"/>
    <dgm:cxn modelId="{258BD400-DB9E-4A7A-AD6F-7B5E4D0FE7DA}" type="presParOf" srcId="{575C42A1-604D-48F0-AEEF-B2F21BEC588B}" destId="{4D387476-4A51-4FA6-87A3-99484937BE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A21FF6-3B46-42A6-8633-838A23ABA54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B61DF-D173-4A47-B2C5-E602B8C437F3}">
      <dgm:prSet phldrT="[Текст]"/>
      <dgm:spPr>
        <a:solidFill>
          <a:srgbClr val="006AB3"/>
        </a:solidFill>
      </dgm:spPr>
      <dgm:t>
        <a:bodyPr anchor="ctr"/>
        <a:lstStyle/>
        <a:p>
          <a:r>
            <a:rPr lang="ru-RU" dirty="0" smtClean="0">
              <a:solidFill>
                <a:schemeClr val="bg1"/>
              </a:solidFill>
            </a:rPr>
            <a:t>Федеральная информационная система</a:t>
          </a:r>
          <a:endParaRPr lang="ru-RU" dirty="0">
            <a:solidFill>
              <a:schemeClr val="bg1"/>
            </a:solidFill>
          </a:endParaRPr>
        </a:p>
      </dgm:t>
    </dgm:pt>
    <dgm:pt modelId="{E3A8DEAA-B359-4491-B9C9-285E04C62805}" type="parTrans" cxnId="{FC2AD008-57B8-44C9-86F2-798DB18C8DF1}">
      <dgm:prSet/>
      <dgm:spPr/>
      <dgm:t>
        <a:bodyPr/>
        <a:lstStyle/>
        <a:p>
          <a:endParaRPr lang="ru-RU"/>
        </a:p>
      </dgm:t>
    </dgm:pt>
    <dgm:pt modelId="{CB27251D-4538-434D-BDFB-4EB61DCB55F4}" type="sibTrans" cxnId="{FC2AD008-57B8-44C9-86F2-798DB18C8DF1}">
      <dgm:prSet/>
      <dgm:spPr/>
      <dgm:t>
        <a:bodyPr/>
        <a:lstStyle/>
        <a:p>
          <a:endParaRPr lang="ru-RU"/>
        </a:p>
      </dgm:t>
    </dgm:pt>
    <dgm:pt modelId="{5522887F-A5C9-41FD-AEFD-A56BF7CC0F9F}">
      <dgm:prSet phldrT="[Текст]"/>
      <dgm:spPr>
        <a:solidFill>
          <a:srgbClr val="006AB3"/>
        </a:solidFill>
      </dgm:spPr>
      <dgm:t>
        <a:bodyPr anchor="ctr"/>
        <a:lstStyle/>
        <a:p>
          <a:pPr algn="r"/>
          <a:r>
            <a:rPr lang="ru-RU" dirty="0" smtClean="0">
              <a:solidFill>
                <a:schemeClr val="bg1"/>
              </a:solidFill>
            </a:rPr>
            <a:t>Региональная информационная система</a:t>
          </a:r>
          <a:endParaRPr lang="ru-RU" dirty="0">
            <a:solidFill>
              <a:schemeClr val="bg1"/>
            </a:solidFill>
          </a:endParaRPr>
        </a:p>
      </dgm:t>
    </dgm:pt>
    <dgm:pt modelId="{24CBE5A8-6397-4A2A-AE4A-77171FAE70CF}" type="parTrans" cxnId="{7654A338-E963-40FB-B1C0-11AEFFBFC492}">
      <dgm:prSet/>
      <dgm:spPr/>
      <dgm:t>
        <a:bodyPr/>
        <a:lstStyle/>
        <a:p>
          <a:endParaRPr lang="ru-RU"/>
        </a:p>
      </dgm:t>
    </dgm:pt>
    <dgm:pt modelId="{EA720669-891A-4D87-88BE-ED54F22DD962}" type="sibTrans" cxnId="{7654A338-E963-40FB-B1C0-11AEFFBFC492}">
      <dgm:prSet/>
      <dgm:spPr/>
      <dgm:t>
        <a:bodyPr/>
        <a:lstStyle/>
        <a:p>
          <a:endParaRPr lang="ru-RU"/>
        </a:p>
      </dgm:t>
    </dgm:pt>
    <dgm:pt modelId="{37BF91CC-2539-4A5D-A752-5C66C8F92F26}" type="pres">
      <dgm:prSet presAssocID="{5CA21FF6-3B46-42A6-8633-838A23ABA54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416BC4-A458-45CA-8295-058C8E466BD4}" type="pres">
      <dgm:prSet presAssocID="{5CA21FF6-3B46-42A6-8633-838A23ABA54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A8C1B-3327-4B43-A398-15456DF82342}" type="pres">
      <dgm:prSet presAssocID="{5CA21FF6-3B46-42A6-8633-838A23ABA540}" presName="LeftNode" presStyleLbl="bgImgPlace1" presStyleIdx="0" presStyleCnt="2" custScaleX="210556" custLinFactNeighborX="-6322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791AFC87-9872-409D-80C7-79AE799C77CD}" type="pres">
      <dgm:prSet presAssocID="{5CA21FF6-3B46-42A6-8633-838A23ABA54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FDF14-641C-44D4-896C-FB0CB374CE7A}" type="pres">
      <dgm:prSet presAssocID="{5CA21FF6-3B46-42A6-8633-838A23ABA540}" presName="RightNode" presStyleLbl="bgImgPlace1" presStyleIdx="1" presStyleCnt="2" custScaleX="208113" custLinFactNeighborX="597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18B277B-EFCE-45CF-BFAE-6BF949E73D9D}" type="pres">
      <dgm:prSet presAssocID="{5CA21FF6-3B46-42A6-8633-838A23ABA540}" presName="TopArrow" presStyleLbl="node1" presStyleIdx="0" presStyleCnt="2" custFlipVert="1" custFlipHor="1" custScaleX="98914" custScaleY="99172" custLinFactY="44597" custLinFactNeighborX="-15" custLinFactNeighborY="100000"/>
      <dgm:spPr>
        <a:noFill/>
        <a:ln>
          <a:noFill/>
        </a:ln>
      </dgm:spPr>
    </dgm:pt>
    <dgm:pt modelId="{4C3981E7-DD5A-4949-BADD-68FA39651ED6}" type="pres">
      <dgm:prSet presAssocID="{5CA21FF6-3B46-42A6-8633-838A23ABA540}" presName="BottomArrow" presStyleLbl="node1" presStyleIdx="1" presStyleCnt="2" custLinFactNeighborX="-574" custLinFactNeighborY="-12990"/>
      <dgm:spPr>
        <a:solidFill>
          <a:srgbClr val="E2001A"/>
        </a:solidFill>
      </dgm:spPr>
      <dgm:t>
        <a:bodyPr/>
        <a:lstStyle/>
        <a:p>
          <a:endParaRPr lang="ru-RU"/>
        </a:p>
      </dgm:t>
    </dgm:pt>
  </dgm:ptLst>
  <dgm:cxnLst>
    <dgm:cxn modelId="{7654A338-E963-40FB-B1C0-11AEFFBFC492}" srcId="{5CA21FF6-3B46-42A6-8633-838A23ABA540}" destId="{5522887F-A5C9-41FD-AEFD-A56BF7CC0F9F}" srcOrd="1" destOrd="0" parTransId="{24CBE5A8-6397-4A2A-AE4A-77171FAE70CF}" sibTransId="{EA720669-891A-4D87-88BE-ED54F22DD962}"/>
    <dgm:cxn modelId="{53EE0026-D4DE-425A-B701-C6822F93B73D}" type="presOf" srcId="{AFBB61DF-D173-4A47-B2C5-E602B8C437F3}" destId="{BD416BC4-A458-45CA-8295-058C8E466BD4}" srcOrd="0" destOrd="0" presId="urn:microsoft.com/office/officeart/2009/layout/ReverseList"/>
    <dgm:cxn modelId="{62C64837-F7CD-4853-93D6-0902AF559F6F}" type="presOf" srcId="{5522887F-A5C9-41FD-AEFD-A56BF7CC0F9F}" destId="{0CDFDF14-641C-44D4-896C-FB0CB374CE7A}" srcOrd="1" destOrd="0" presId="urn:microsoft.com/office/officeart/2009/layout/ReverseList"/>
    <dgm:cxn modelId="{49F48542-9BE2-4F3D-87F2-7CAA67AEB529}" type="presOf" srcId="{5522887F-A5C9-41FD-AEFD-A56BF7CC0F9F}" destId="{791AFC87-9872-409D-80C7-79AE799C77CD}" srcOrd="0" destOrd="0" presId="urn:microsoft.com/office/officeart/2009/layout/ReverseList"/>
    <dgm:cxn modelId="{8AA93F8B-DF9E-4295-8726-8A70BCB69A74}" type="presOf" srcId="{5CA21FF6-3B46-42A6-8633-838A23ABA540}" destId="{37BF91CC-2539-4A5D-A752-5C66C8F92F26}" srcOrd="0" destOrd="0" presId="urn:microsoft.com/office/officeart/2009/layout/ReverseList"/>
    <dgm:cxn modelId="{996CE726-B472-459D-A007-590DA8C38B93}" type="presOf" srcId="{AFBB61DF-D173-4A47-B2C5-E602B8C437F3}" destId="{482A8C1B-3327-4B43-A398-15456DF82342}" srcOrd="1" destOrd="0" presId="urn:microsoft.com/office/officeart/2009/layout/ReverseList"/>
    <dgm:cxn modelId="{FC2AD008-57B8-44C9-86F2-798DB18C8DF1}" srcId="{5CA21FF6-3B46-42A6-8633-838A23ABA540}" destId="{AFBB61DF-D173-4A47-B2C5-E602B8C437F3}" srcOrd="0" destOrd="0" parTransId="{E3A8DEAA-B359-4491-B9C9-285E04C62805}" sibTransId="{CB27251D-4538-434D-BDFB-4EB61DCB55F4}"/>
    <dgm:cxn modelId="{87E50444-52D0-4638-9FD3-60B8814B0C08}" type="presParOf" srcId="{37BF91CC-2539-4A5D-A752-5C66C8F92F26}" destId="{BD416BC4-A458-45CA-8295-058C8E466BD4}" srcOrd="0" destOrd="0" presId="urn:microsoft.com/office/officeart/2009/layout/ReverseList"/>
    <dgm:cxn modelId="{59C1DD31-B91C-419A-BD29-F3B9A6BADCD4}" type="presParOf" srcId="{37BF91CC-2539-4A5D-A752-5C66C8F92F26}" destId="{482A8C1B-3327-4B43-A398-15456DF82342}" srcOrd="1" destOrd="0" presId="urn:microsoft.com/office/officeart/2009/layout/ReverseList"/>
    <dgm:cxn modelId="{E9015FF2-B65C-4D22-80B6-0D3690416DF1}" type="presParOf" srcId="{37BF91CC-2539-4A5D-A752-5C66C8F92F26}" destId="{791AFC87-9872-409D-80C7-79AE799C77CD}" srcOrd="2" destOrd="0" presId="urn:microsoft.com/office/officeart/2009/layout/ReverseList"/>
    <dgm:cxn modelId="{DE72239B-B1B1-448A-9AFB-C3C7AA74DAF9}" type="presParOf" srcId="{37BF91CC-2539-4A5D-A752-5C66C8F92F26}" destId="{0CDFDF14-641C-44D4-896C-FB0CB374CE7A}" srcOrd="3" destOrd="0" presId="urn:microsoft.com/office/officeart/2009/layout/ReverseList"/>
    <dgm:cxn modelId="{B1789A73-E85E-42CA-A3AA-872C02E6D3D5}" type="presParOf" srcId="{37BF91CC-2539-4A5D-A752-5C66C8F92F26}" destId="{618B277B-EFCE-45CF-BFAE-6BF949E73D9D}" srcOrd="4" destOrd="0" presId="urn:microsoft.com/office/officeart/2009/layout/ReverseList"/>
    <dgm:cxn modelId="{BCA02104-9708-4D6E-AA2F-FBC1A7881713}" type="presParOf" srcId="{37BF91CC-2539-4A5D-A752-5C66C8F92F26}" destId="{4C3981E7-DD5A-4949-BADD-68FA39651ED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647E43-10FB-469E-B5D2-5294965273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A6A4B-836C-4293-8573-4301E81F1154}">
      <dgm:prSet phldrT="[Текст]" custT="1"/>
      <dgm:spPr/>
      <dgm:t>
        <a:bodyPr/>
        <a:lstStyle/>
        <a:p>
          <a:r>
            <a:rPr lang="ru-RU" altLang="ru-RU" sz="4000" b="1" dirty="0" smtClean="0">
              <a:solidFill>
                <a:srgbClr val="006AB3"/>
              </a:solidFill>
              <a:cs typeface="Times New Roman" panose="02020603050405020304" pitchFamily="18" charset="0"/>
            </a:rPr>
            <a:t>Региональный центр обработки информации</a:t>
          </a:r>
          <a:endParaRPr lang="ru-RU" sz="4400" dirty="0">
            <a:solidFill>
              <a:srgbClr val="006AB3"/>
            </a:solidFill>
          </a:endParaRPr>
        </a:p>
      </dgm:t>
    </dgm:pt>
    <dgm:pt modelId="{252D52D9-7F8D-4E76-B496-37274D41640A}" type="parTrans" cxnId="{38A7810D-41ED-4762-B6F0-F758FD1FF779}">
      <dgm:prSet/>
      <dgm:spPr/>
      <dgm:t>
        <a:bodyPr/>
        <a:lstStyle/>
        <a:p>
          <a:endParaRPr lang="ru-RU"/>
        </a:p>
      </dgm:t>
    </dgm:pt>
    <dgm:pt modelId="{5AFFE2C8-F61F-4670-882B-B239A163CB9A}" type="sibTrans" cxnId="{38A7810D-41ED-4762-B6F0-F758FD1FF779}">
      <dgm:prSet/>
      <dgm:spPr/>
      <dgm:t>
        <a:bodyPr/>
        <a:lstStyle/>
        <a:p>
          <a:endParaRPr lang="ru-RU"/>
        </a:p>
      </dgm:t>
    </dgm:pt>
    <dgm:pt modelId="{497F5E57-296D-48E0-B090-DBBAB392C3A3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Организационное и технологическое обеспечение проведения ГИА</a:t>
          </a:r>
          <a:endParaRPr lang="ru-RU" b="1" dirty="0">
            <a:solidFill>
              <a:srgbClr val="006AB3"/>
            </a:solidFill>
          </a:endParaRPr>
        </a:p>
      </dgm:t>
    </dgm:pt>
    <dgm:pt modelId="{FCF0B626-8A2F-4598-83D3-CF17ED0D7BF2}" type="parTrans" cxnId="{1651BBC2-C13D-4861-8CD8-31192111B187}">
      <dgm:prSet/>
      <dgm:spPr/>
      <dgm:t>
        <a:bodyPr/>
        <a:lstStyle/>
        <a:p>
          <a:endParaRPr lang="ru-RU"/>
        </a:p>
      </dgm:t>
    </dgm:pt>
    <dgm:pt modelId="{F67D1BA7-7EF8-47BD-A67D-06757C1BBFD6}" type="sibTrans" cxnId="{1651BBC2-C13D-4861-8CD8-31192111B187}">
      <dgm:prSet/>
      <dgm:spPr/>
      <dgm:t>
        <a:bodyPr/>
        <a:lstStyle/>
        <a:p>
          <a:endParaRPr lang="ru-RU"/>
        </a:p>
      </dgm:t>
    </dgm:pt>
    <dgm:pt modelId="{312814DF-D695-4676-8427-C62C1C5458D0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Обработка экзаменационных работ</a:t>
          </a:r>
          <a:endParaRPr lang="ru-RU" dirty="0">
            <a:solidFill>
              <a:srgbClr val="006AB3"/>
            </a:solidFill>
          </a:endParaRPr>
        </a:p>
      </dgm:t>
    </dgm:pt>
    <dgm:pt modelId="{5D09725A-262E-46F0-B449-61E3CEEE0939}" type="parTrans" cxnId="{AF55E226-368F-42B5-9BDD-6781E7AEE32B}">
      <dgm:prSet/>
      <dgm:spPr/>
      <dgm:t>
        <a:bodyPr/>
        <a:lstStyle/>
        <a:p>
          <a:endParaRPr lang="ru-RU"/>
        </a:p>
      </dgm:t>
    </dgm:pt>
    <dgm:pt modelId="{A46BE3FE-7FA3-4E5F-95B9-7792A3E71469}" type="sibTrans" cxnId="{AF55E226-368F-42B5-9BDD-6781E7AEE32B}">
      <dgm:prSet/>
      <dgm:spPr/>
      <dgm:t>
        <a:bodyPr/>
        <a:lstStyle/>
        <a:p>
          <a:endParaRPr lang="ru-RU"/>
        </a:p>
      </dgm:t>
    </dgm:pt>
    <dgm:pt modelId="{F69B8989-B00D-42AB-8375-D51E87887301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Эксплуатация РИС,</a:t>
          </a:r>
          <a:br>
            <a:rPr lang="ru-RU" b="1" dirty="0" smtClean="0">
              <a:solidFill>
                <a:srgbClr val="006AB3"/>
              </a:solidFill>
            </a:rPr>
          </a:br>
          <a:r>
            <a:rPr lang="ru-RU" b="1" dirty="0" smtClean="0">
              <a:solidFill>
                <a:srgbClr val="006AB3"/>
              </a:solidFill>
            </a:rPr>
            <a:t>взаимодействие с ФИС</a:t>
          </a:r>
          <a:endParaRPr lang="ru-RU" b="1" dirty="0">
            <a:solidFill>
              <a:srgbClr val="006AB3"/>
            </a:solidFill>
          </a:endParaRPr>
        </a:p>
      </dgm:t>
    </dgm:pt>
    <dgm:pt modelId="{0F18E343-9499-424F-B307-72021684CA03}" type="sibTrans" cxnId="{CE5CD6F4-B47E-4B18-9CE5-D726E3414B61}">
      <dgm:prSet/>
      <dgm:spPr/>
      <dgm:t>
        <a:bodyPr/>
        <a:lstStyle/>
        <a:p>
          <a:endParaRPr lang="ru-RU"/>
        </a:p>
      </dgm:t>
    </dgm:pt>
    <dgm:pt modelId="{EF7FC92D-9A83-4288-82C4-8DB25D612744}" type="parTrans" cxnId="{CE5CD6F4-B47E-4B18-9CE5-D726E3414B61}">
      <dgm:prSet/>
      <dgm:spPr/>
      <dgm:t>
        <a:bodyPr/>
        <a:lstStyle/>
        <a:p>
          <a:endParaRPr lang="ru-RU"/>
        </a:p>
      </dgm:t>
    </dgm:pt>
    <dgm:pt modelId="{F26A5970-0B58-404B-BD26-42653B94F9B9}" type="pres">
      <dgm:prSet presAssocID="{B6647E43-10FB-469E-B5D2-5294965273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A9A9B-414B-41A7-8B53-E7CE41489773}" type="pres">
      <dgm:prSet presAssocID="{05DA6A4B-836C-4293-8573-4301E81F1154}" presName="hierRoot1" presStyleCnt="0"/>
      <dgm:spPr/>
    </dgm:pt>
    <dgm:pt modelId="{424EA527-34EE-4CCF-9CE5-75598531AE98}" type="pres">
      <dgm:prSet presAssocID="{05DA6A4B-836C-4293-8573-4301E81F1154}" presName="composite" presStyleCnt="0"/>
      <dgm:spPr/>
    </dgm:pt>
    <dgm:pt modelId="{EFF79247-63D6-4208-91B1-22769064A83F}" type="pres">
      <dgm:prSet presAssocID="{05DA6A4B-836C-4293-8573-4301E81F1154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6D61888-2249-4463-9E6E-ABCF130F46B3}" type="pres">
      <dgm:prSet presAssocID="{05DA6A4B-836C-4293-8573-4301E81F1154}" presName="text" presStyleLbl="fgAcc0" presStyleIdx="0" presStyleCnt="1" custScaleX="506805" custScaleY="112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7F9C8-EB66-4C35-9D7D-C774EA789E71}" type="pres">
      <dgm:prSet presAssocID="{05DA6A4B-836C-4293-8573-4301E81F1154}" presName="hierChild2" presStyleCnt="0"/>
      <dgm:spPr/>
    </dgm:pt>
    <dgm:pt modelId="{D3CD5D8B-3F35-479A-BA0D-404A41A36AB1}" type="pres">
      <dgm:prSet presAssocID="{FCF0B626-8A2F-4598-83D3-CF17ED0D7BF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83DCABD-21A1-481A-8CF1-AD3EB2717CD7}" type="pres">
      <dgm:prSet presAssocID="{497F5E57-296D-48E0-B090-DBBAB392C3A3}" presName="hierRoot2" presStyleCnt="0"/>
      <dgm:spPr/>
    </dgm:pt>
    <dgm:pt modelId="{8D6789DF-41F0-4855-9CAB-4C78C4538582}" type="pres">
      <dgm:prSet presAssocID="{497F5E57-296D-48E0-B090-DBBAB392C3A3}" presName="composite2" presStyleCnt="0"/>
      <dgm:spPr/>
    </dgm:pt>
    <dgm:pt modelId="{F3E0D530-599E-4432-AA07-664D7F6071D4}" type="pres">
      <dgm:prSet presAssocID="{497F5E57-296D-48E0-B090-DBBAB392C3A3}" presName="background2" presStyleLbl="node2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F68359A-EB93-4E55-BF98-3B94789FCE77}" type="pres">
      <dgm:prSet presAssocID="{497F5E57-296D-48E0-B090-DBBAB392C3A3}" presName="text2" presStyleLbl="fgAcc2" presStyleIdx="0" presStyleCnt="3" custScaleX="140202" custScaleY="163347" custLinFactNeighborX="-15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8301F-8612-4294-A637-2F6E360F3B73}" type="pres">
      <dgm:prSet presAssocID="{497F5E57-296D-48E0-B090-DBBAB392C3A3}" presName="hierChild3" presStyleCnt="0"/>
      <dgm:spPr/>
    </dgm:pt>
    <dgm:pt modelId="{32215061-5BF6-498A-853A-554984CAFC8B}" type="pres">
      <dgm:prSet presAssocID="{EF7FC92D-9A83-4288-82C4-8DB25D61274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B9BE945-0520-44CF-B508-0A984FD20D61}" type="pres">
      <dgm:prSet presAssocID="{F69B8989-B00D-42AB-8375-D51E87887301}" presName="hierRoot2" presStyleCnt="0"/>
      <dgm:spPr/>
    </dgm:pt>
    <dgm:pt modelId="{6410C1AB-A204-4E0B-A1D3-BDC28C54639A}" type="pres">
      <dgm:prSet presAssocID="{F69B8989-B00D-42AB-8375-D51E87887301}" presName="composite2" presStyleCnt="0"/>
      <dgm:spPr/>
    </dgm:pt>
    <dgm:pt modelId="{A928957C-5A40-4029-9473-54E597A9D750}" type="pres">
      <dgm:prSet presAssocID="{F69B8989-B00D-42AB-8375-D51E87887301}" presName="background2" presStyleLbl="node2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1714847-2F5D-4965-B46A-434AE885B1A2}" type="pres">
      <dgm:prSet presAssocID="{F69B8989-B00D-42AB-8375-D51E87887301}" presName="text2" presStyleLbl="fgAcc2" presStyleIdx="1" presStyleCnt="3" custScaleX="140202" custScaleY="163347" custLinFactNeighborX="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E4CA0-2DD5-44AF-8050-9CA2A620BDB3}" type="pres">
      <dgm:prSet presAssocID="{F69B8989-B00D-42AB-8375-D51E87887301}" presName="hierChild3" presStyleCnt="0"/>
      <dgm:spPr/>
    </dgm:pt>
    <dgm:pt modelId="{ADC77A82-03C7-4C0A-8567-A551B4C6ABBC}" type="pres">
      <dgm:prSet presAssocID="{5D09725A-262E-46F0-B449-61E3CEEE093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D8A5D0D-ECD4-4E07-B42A-500575B40870}" type="pres">
      <dgm:prSet presAssocID="{312814DF-D695-4676-8427-C62C1C5458D0}" presName="hierRoot2" presStyleCnt="0"/>
      <dgm:spPr/>
    </dgm:pt>
    <dgm:pt modelId="{0B941055-48BA-4FEC-92BE-D3EE83E616CF}" type="pres">
      <dgm:prSet presAssocID="{312814DF-D695-4676-8427-C62C1C5458D0}" presName="composite2" presStyleCnt="0"/>
      <dgm:spPr/>
    </dgm:pt>
    <dgm:pt modelId="{B73A13E0-6DF6-436B-BBB2-A38A442A8FD5}" type="pres">
      <dgm:prSet presAssocID="{312814DF-D695-4676-8427-C62C1C5458D0}" presName="background2" presStyleLbl="node2" presStyleIdx="2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381EC99-1BC5-43E4-9327-12C1C21D30ED}" type="pres">
      <dgm:prSet presAssocID="{312814DF-D695-4676-8427-C62C1C5458D0}" presName="text2" presStyleLbl="fgAcc2" presStyleIdx="2" presStyleCnt="3" custScaleX="140202" custScaleY="163347" custLinFactNeighborX="15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3D81A-6FE8-43AE-878D-0C28D2D51DFA}" type="pres">
      <dgm:prSet presAssocID="{312814DF-D695-4676-8427-C62C1C5458D0}" presName="hierChild3" presStyleCnt="0"/>
      <dgm:spPr/>
    </dgm:pt>
  </dgm:ptLst>
  <dgm:cxnLst>
    <dgm:cxn modelId="{BA5754CB-660E-4930-8E16-BC97FC488047}" type="presOf" srcId="{EF7FC92D-9A83-4288-82C4-8DB25D612744}" destId="{32215061-5BF6-498A-853A-554984CAFC8B}" srcOrd="0" destOrd="0" presId="urn:microsoft.com/office/officeart/2005/8/layout/hierarchy1"/>
    <dgm:cxn modelId="{7B163EB7-5694-43C3-83F9-7DCBA5B630D4}" type="presOf" srcId="{F69B8989-B00D-42AB-8375-D51E87887301}" destId="{21714847-2F5D-4965-B46A-434AE885B1A2}" srcOrd="0" destOrd="0" presId="urn:microsoft.com/office/officeart/2005/8/layout/hierarchy1"/>
    <dgm:cxn modelId="{2D2E82C4-7D3C-4ECB-8BC1-03180FB36463}" type="presOf" srcId="{497F5E57-296D-48E0-B090-DBBAB392C3A3}" destId="{5F68359A-EB93-4E55-BF98-3B94789FCE77}" srcOrd="0" destOrd="0" presId="urn:microsoft.com/office/officeart/2005/8/layout/hierarchy1"/>
    <dgm:cxn modelId="{208F515E-EB48-424D-BBA3-1D7DDCB748A9}" type="presOf" srcId="{5D09725A-262E-46F0-B449-61E3CEEE0939}" destId="{ADC77A82-03C7-4C0A-8567-A551B4C6ABBC}" srcOrd="0" destOrd="0" presId="urn:microsoft.com/office/officeart/2005/8/layout/hierarchy1"/>
    <dgm:cxn modelId="{1651BBC2-C13D-4861-8CD8-31192111B187}" srcId="{05DA6A4B-836C-4293-8573-4301E81F1154}" destId="{497F5E57-296D-48E0-B090-DBBAB392C3A3}" srcOrd="0" destOrd="0" parTransId="{FCF0B626-8A2F-4598-83D3-CF17ED0D7BF2}" sibTransId="{F67D1BA7-7EF8-47BD-A67D-06757C1BBFD6}"/>
    <dgm:cxn modelId="{C214F8E2-72B4-4760-83B8-475EBFB73FD1}" type="presOf" srcId="{05DA6A4B-836C-4293-8573-4301E81F1154}" destId="{86D61888-2249-4463-9E6E-ABCF130F46B3}" srcOrd="0" destOrd="0" presId="urn:microsoft.com/office/officeart/2005/8/layout/hierarchy1"/>
    <dgm:cxn modelId="{07BF285C-F4C9-4DD0-B3CF-DBA9A2A04991}" type="presOf" srcId="{B6647E43-10FB-469E-B5D2-529496527359}" destId="{F26A5970-0B58-404B-BD26-42653B94F9B9}" srcOrd="0" destOrd="0" presId="urn:microsoft.com/office/officeart/2005/8/layout/hierarchy1"/>
    <dgm:cxn modelId="{AF55E226-368F-42B5-9BDD-6781E7AEE32B}" srcId="{05DA6A4B-836C-4293-8573-4301E81F1154}" destId="{312814DF-D695-4676-8427-C62C1C5458D0}" srcOrd="2" destOrd="0" parTransId="{5D09725A-262E-46F0-B449-61E3CEEE0939}" sibTransId="{A46BE3FE-7FA3-4E5F-95B9-7792A3E71469}"/>
    <dgm:cxn modelId="{FEB470B0-B10E-4767-844A-993F926BA7A3}" type="presOf" srcId="{312814DF-D695-4676-8427-C62C1C5458D0}" destId="{C381EC99-1BC5-43E4-9327-12C1C21D30ED}" srcOrd="0" destOrd="0" presId="urn:microsoft.com/office/officeart/2005/8/layout/hierarchy1"/>
    <dgm:cxn modelId="{3B5CE8C7-489C-46C5-8546-9928B39DD356}" type="presOf" srcId="{FCF0B626-8A2F-4598-83D3-CF17ED0D7BF2}" destId="{D3CD5D8B-3F35-479A-BA0D-404A41A36AB1}" srcOrd="0" destOrd="0" presId="urn:microsoft.com/office/officeart/2005/8/layout/hierarchy1"/>
    <dgm:cxn modelId="{CE5CD6F4-B47E-4B18-9CE5-D726E3414B61}" srcId="{05DA6A4B-836C-4293-8573-4301E81F1154}" destId="{F69B8989-B00D-42AB-8375-D51E87887301}" srcOrd="1" destOrd="0" parTransId="{EF7FC92D-9A83-4288-82C4-8DB25D612744}" sibTransId="{0F18E343-9499-424F-B307-72021684CA03}"/>
    <dgm:cxn modelId="{38A7810D-41ED-4762-B6F0-F758FD1FF779}" srcId="{B6647E43-10FB-469E-B5D2-529496527359}" destId="{05DA6A4B-836C-4293-8573-4301E81F1154}" srcOrd="0" destOrd="0" parTransId="{252D52D9-7F8D-4E76-B496-37274D41640A}" sibTransId="{5AFFE2C8-F61F-4670-882B-B239A163CB9A}"/>
    <dgm:cxn modelId="{4716EF9F-3A01-4958-A07E-9FE033AB0507}" type="presParOf" srcId="{F26A5970-0B58-404B-BD26-42653B94F9B9}" destId="{5CFA9A9B-414B-41A7-8B53-E7CE41489773}" srcOrd="0" destOrd="0" presId="urn:microsoft.com/office/officeart/2005/8/layout/hierarchy1"/>
    <dgm:cxn modelId="{06E58115-2DC6-455B-927D-5B5C67CAAE7D}" type="presParOf" srcId="{5CFA9A9B-414B-41A7-8B53-E7CE41489773}" destId="{424EA527-34EE-4CCF-9CE5-75598531AE98}" srcOrd="0" destOrd="0" presId="urn:microsoft.com/office/officeart/2005/8/layout/hierarchy1"/>
    <dgm:cxn modelId="{9F9B0DC3-2625-433A-BE51-C1EC2864F145}" type="presParOf" srcId="{424EA527-34EE-4CCF-9CE5-75598531AE98}" destId="{EFF79247-63D6-4208-91B1-22769064A83F}" srcOrd="0" destOrd="0" presId="urn:microsoft.com/office/officeart/2005/8/layout/hierarchy1"/>
    <dgm:cxn modelId="{E5BE5AF7-F088-403D-AAA7-FBCFFB04E0C0}" type="presParOf" srcId="{424EA527-34EE-4CCF-9CE5-75598531AE98}" destId="{86D61888-2249-4463-9E6E-ABCF130F46B3}" srcOrd="1" destOrd="0" presId="urn:microsoft.com/office/officeart/2005/8/layout/hierarchy1"/>
    <dgm:cxn modelId="{C7AE9825-CB3D-4E3F-81A4-CDA2F7960855}" type="presParOf" srcId="{5CFA9A9B-414B-41A7-8B53-E7CE41489773}" destId="{1A27F9C8-EB66-4C35-9D7D-C774EA789E71}" srcOrd="1" destOrd="0" presId="urn:microsoft.com/office/officeart/2005/8/layout/hierarchy1"/>
    <dgm:cxn modelId="{9335C82F-FE77-470E-88B0-7DD80D08C664}" type="presParOf" srcId="{1A27F9C8-EB66-4C35-9D7D-C774EA789E71}" destId="{D3CD5D8B-3F35-479A-BA0D-404A41A36AB1}" srcOrd="0" destOrd="0" presId="urn:microsoft.com/office/officeart/2005/8/layout/hierarchy1"/>
    <dgm:cxn modelId="{EC6EFE90-478D-4E58-BC08-4D642B1EA8A6}" type="presParOf" srcId="{1A27F9C8-EB66-4C35-9D7D-C774EA789E71}" destId="{783DCABD-21A1-481A-8CF1-AD3EB2717CD7}" srcOrd="1" destOrd="0" presId="urn:microsoft.com/office/officeart/2005/8/layout/hierarchy1"/>
    <dgm:cxn modelId="{F6B4E2AC-7702-4E99-AF87-8CD3C3E56EB0}" type="presParOf" srcId="{783DCABD-21A1-481A-8CF1-AD3EB2717CD7}" destId="{8D6789DF-41F0-4855-9CAB-4C78C4538582}" srcOrd="0" destOrd="0" presId="urn:microsoft.com/office/officeart/2005/8/layout/hierarchy1"/>
    <dgm:cxn modelId="{CA6DC7B1-5DCA-4B48-BE11-15D990DCC2F4}" type="presParOf" srcId="{8D6789DF-41F0-4855-9CAB-4C78C4538582}" destId="{F3E0D530-599E-4432-AA07-664D7F6071D4}" srcOrd="0" destOrd="0" presId="urn:microsoft.com/office/officeart/2005/8/layout/hierarchy1"/>
    <dgm:cxn modelId="{4DCA4F1D-2E04-4943-B3A2-F8D0A2A2963C}" type="presParOf" srcId="{8D6789DF-41F0-4855-9CAB-4C78C4538582}" destId="{5F68359A-EB93-4E55-BF98-3B94789FCE77}" srcOrd="1" destOrd="0" presId="urn:microsoft.com/office/officeart/2005/8/layout/hierarchy1"/>
    <dgm:cxn modelId="{22919B6C-755A-4E1E-9D92-D2745409238A}" type="presParOf" srcId="{783DCABD-21A1-481A-8CF1-AD3EB2717CD7}" destId="{99B8301F-8612-4294-A637-2F6E360F3B73}" srcOrd="1" destOrd="0" presId="urn:microsoft.com/office/officeart/2005/8/layout/hierarchy1"/>
    <dgm:cxn modelId="{433CE489-58AE-4BE1-A0B4-7E23B2C1F749}" type="presParOf" srcId="{1A27F9C8-EB66-4C35-9D7D-C774EA789E71}" destId="{32215061-5BF6-498A-853A-554984CAFC8B}" srcOrd="2" destOrd="0" presId="urn:microsoft.com/office/officeart/2005/8/layout/hierarchy1"/>
    <dgm:cxn modelId="{1F2E757B-DE2D-40B3-A81B-7CCD3CE53BF6}" type="presParOf" srcId="{1A27F9C8-EB66-4C35-9D7D-C774EA789E71}" destId="{7B9BE945-0520-44CF-B508-0A984FD20D61}" srcOrd="3" destOrd="0" presId="urn:microsoft.com/office/officeart/2005/8/layout/hierarchy1"/>
    <dgm:cxn modelId="{20BB59CB-6186-4684-9AEB-3FD34C90F2AB}" type="presParOf" srcId="{7B9BE945-0520-44CF-B508-0A984FD20D61}" destId="{6410C1AB-A204-4E0B-A1D3-BDC28C54639A}" srcOrd="0" destOrd="0" presId="urn:microsoft.com/office/officeart/2005/8/layout/hierarchy1"/>
    <dgm:cxn modelId="{268C87D8-6DF2-487A-B559-7949FDEDD58D}" type="presParOf" srcId="{6410C1AB-A204-4E0B-A1D3-BDC28C54639A}" destId="{A928957C-5A40-4029-9473-54E597A9D750}" srcOrd="0" destOrd="0" presId="urn:microsoft.com/office/officeart/2005/8/layout/hierarchy1"/>
    <dgm:cxn modelId="{0D1CF9EE-FB43-45FA-8F51-41FAAFAA9C67}" type="presParOf" srcId="{6410C1AB-A204-4E0B-A1D3-BDC28C54639A}" destId="{21714847-2F5D-4965-B46A-434AE885B1A2}" srcOrd="1" destOrd="0" presId="urn:microsoft.com/office/officeart/2005/8/layout/hierarchy1"/>
    <dgm:cxn modelId="{ECA0BFD4-197E-46E8-9693-4BC3A9130BF7}" type="presParOf" srcId="{7B9BE945-0520-44CF-B508-0A984FD20D61}" destId="{BEAE4CA0-2DD5-44AF-8050-9CA2A620BDB3}" srcOrd="1" destOrd="0" presId="urn:microsoft.com/office/officeart/2005/8/layout/hierarchy1"/>
    <dgm:cxn modelId="{AF3366BE-2415-4385-9796-290CB7142FA5}" type="presParOf" srcId="{1A27F9C8-EB66-4C35-9D7D-C774EA789E71}" destId="{ADC77A82-03C7-4C0A-8567-A551B4C6ABBC}" srcOrd="4" destOrd="0" presId="urn:microsoft.com/office/officeart/2005/8/layout/hierarchy1"/>
    <dgm:cxn modelId="{C2B993B8-96B6-4DB1-8F93-96E04D8DF9EF}" type="presParOf" srcId="{1A27F9C8-EB66-4C35-9D7D-C774EA789E71}" destId="{2D8A5D0D-ECD4-4E07-B42A-500575B40870}" srcOrd="5" destOrd="0" presId="urn:microsoft.com/office/officeart/2005/8/layout/hierarchy1"/>
    <dgm:cxn modelId="{9A488B5B-DB43-4CAB-B9F7-DC53FFF0DBF9}" type="presParOf" srcId="{2D8A5D0D-ECD4-4E07-B42A-500575B40870}" destId="{0B941055-48BA-4FEC-92BE-D3EE83E616CF}" srcOrd="0" destOrd="0" presId="urn:microsoft.com/office/officeart/2005/8/layout/hierarchy1"/>
    <dgm:cxn modelId="{C7CC7569-C742-4735-BA0D-FC830DD48F51}" type="presParOf" srcId="{0B941055-48BA-4FEC-92BE-D3EE83E616CF}" destId="{B73A13E0-6DF6-436B-BBB2-A38A442A8FD5}" srcOrd="0" destOrd="0" presId="urn:microsoft.com/office/officeart/2005/8/layout/hierarchy1"/>
    <dgm:cxn modelId="{E29BCCA6-E7E6-476E-925E-EDAE83770FCE}" type="presParOf" srcId="{0B941055-48BA-4FEC-92BE-D3EE83E616CF}" destId="{C381EC99-1BC5-43E4-9327-12C1C21D30ED}" srcOrd="1" destOrd="0" presId="urn:microsoft.com/office/officeart/2005/8/layout/hierarchy1"/>
    <dgm:cxn modelId="{7437B361-7577-4714-939C-E5D93F0CAD38}" type="presParOf" srcId="{2D8A5D0D-ECD4-4E07-B42A-500575B40870}" destId="{57B3D81A-6FE8-43AE-878D-0C28D2D51D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67CFD-C3C8-4E72-9641-9C675B50DF59}">
      <dsp:nvSpPr>
        <dsp:cNvPr id="0" name=""/>
        <dsp:cNvSpPr/>
      </dsp:nvSpPr>
      <dsp:spPr>
        <a:xfrm>
          <a:off x="7280308" y="454046"/>
          <a:ext cx="91440" cy="706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6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4DBCD-B572-4ED9-BD40-365E32940BBA}">
      <dsp:nvSpPr>
        <dsp:cNvPr id="0" name=""/>
        <dsp:cNvSpPr/>
      </dsp:nvSpPr>
      <dsp:spPr>
        <a:xfrm>
          <a:off x="3208229" y="-262095"/>
          <a:ext cx="8235599" cy="71614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929CF-6B73-4154-828C-1BF508E65354}">
      <dsp:nvSpPr>
        <dsp:cNvPr id="0" name=""/>
        <dsp:cNvSpPr/>
      </dsp:nvSpPr>
      <dsp:spPr>
        <a:xfrm>
          <a:off x="3484119" y="0"/>
          <a:ext cx="8235599" cy="716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6AB3"/>
              </a:solidFill>
            </a:rPr>
            <a:t>Порядок определяет:</a:t>
          </a:r>
          <a:endParaRPr lang="ru-RU" sz="4400" b="1" kern="1200" dirty="0">
            <a:solidFill>
              <a:srgbClr val="006AB3"/>
            </a:solidFill>
          </a:endParaRPr>
        </a:p>
      </dsp:txBody>
      <dsp:txXfrm>
        <a:off x="3505094" y="20975"/>
        <a:ext cx="8193649" cy="674192"/>
      </dsp:txXfrm>
    </dsp:sp>
    <dsp:sp modelId="{25846267-5A8E-42BE-A324-00737A5D21A3}">
      <dsp:nvSpPr>
        <dsp:cNvPr id="0" name=""/>
        <dsp:cNvSpPr/>
      </dsp:nvSpPr>
      <dsp:spPr>
        <a:xfrm>
          <a:off x="82143" y="1160075"/>
          <a:ext cx="14487770" cy="601553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8990E-C2D0-46E0-AAE8-CC1E1723AEA5}">
      <dsp:nvSpPr>
        <dsp:cNvPr id="0" name=""/>
        <dsp:cNvSpPr/>
      </dsp:nvSpPr>
      <dsp:spPr>
        <a:xfrm>
          <a:off x="358033" y="1422170"/>
          <a:ext cx="14487770" cy="601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6AB3"/>
              </a:solidFill>
            </a:rPr>
            <a:t>  формы проведения ГИА по образовательным программам основного общего образования </a:t>
          </a:r>
        </a:p>
        <a:p>
          <a:pPr lvl="0" algn="just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6AB3"/>
              </a:solidFill>
            </a:rPr>
            <a:t>  категории участников</a:t>
          </a:r>
        </a:p>
        <a:p>
          <a:pPr lvl="0" algn="just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6AB3"/>
              </a:solidFill>
            </a:rPr>
            <a:t>  сроки и продолжительность проведения ГИА</a:t>
          </a:r>
        </a:p>
        <a:p>
          <a:pPr lvl="0" algn="just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6AB3"/>
              </a:solidFill>
            </a:rPr>
            <a:t>  требования к использованию средств обучения и воспитания, средств связи при   проведении ГИА</a:t>
          </a:r>
        </a:p>
        <a:p>
          <a:pPr lvl="0" algn="just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6AB3"/>
              </a:solidFill>
            </a:rPr>
            <a:t>  требования, предъявляемые к лицам, привлекаемым к проведению ГИА</a:t>
          </a:r>
        </a:p>
        <a:p>
          <a:pPr lvl="0" algn="just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6AB3"/>
              </a:solidFill>
            </a:rPr>
            <a:t>  порядок проверки экзаменационных работ</a:t>
          </a:r>
        </a:p>
        <a:p>
          <a:pPr lvl="0" algn="just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6AB3"/>
              </a:solidFill>
            </a:rPr>
            <a:t>  порядок подачи и рассмотрения апелляций, изменения и (или) аннулирования результатов ГИА</a:t>
          </a:r>
          <a:endParaRPr lang="ru-RU" sz="2300" b="1" kern="1200" dirty="0">
            <a:solidFill>
              <a:srgbClr val="006AB3"/>
            </a:solidFill>
          </a:endParaRPr>
        </a:p>
      </dsp:txBody>
      <dsp:txXfrm>
        <a:off x="534222" y="1598359"/>
        <a:ext cx="14135392" cy="5663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5061-5BF6-498A-853A-554984CAFC8B}">
      <dsp:nvSpPr>
        <dsp:cNvPr id="0" name=""/>
        <dsp:cNvSpPr/>
      </dsp:nvSpPr>
      <dsp:spPr>
        <a:xfrm>
          <a:off x="7458961" y="2688928"/>
          <a:ext cx="3539093" cy="855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891"/>
              </a:lnTo>
              <a:lnTo>
                <a:pt x="3539093" y="582891"/>
              </a:lnTo>
              <a:lnTo>
                <a:pt x="3539093" y="855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5D8B-3F35-479A-BA0D-404A41A36AB1}">
      <dsp:nvSpPr>
        <dsp:cNvPr id="0" name=""/>
        <dsp:cNvSpPr/>
      </dsp:nvSpPr>
      <dsp:spPr>
        <a:xfrm>
          <a:off x="4278671" y="2688928"/>
          <a:ext cx="3180290" cy="855342"/>
        </a:xfrm>
        <a:custGeom>
          <a:avLst/>
          <a:gdLst/>
          <a:ahLst/>
          <a:cxnLst/>
          <a:rect l="0" t="0" r="0" b="0"/>
          <a:pathLst>
            <a:path>
              <a:moveTo>
                <a:pt x="3180290" y="0"/>
              </a:moveTo>
              <a:lnTo>
                <a:pt x="3180290" y="582891"/>
              </a:lnTo>
              <a:lnTo>
                <a:pt x="0" y="582891"/>
              </a:lnTo>
              <a:lnTo>
                <a:pt x="0" y="855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79247-63D6-4208-91B1-22769064A83F}">
      <dsp:nvSpPr>
        <dsp:cNvPr id="0" name=""/>
        <dsp:cNvSpPr/>
      </dsp:nvSpPr>
      <dsp:spPr>
        <a:xfrm>
          <a:off x="6377" y="588189"/>
          <a:ext cx="14905169" cy="2100738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61888-2249-4463-9E6E-ABCF130F46B3}">
      <dsp:nvSpPr>
        <dsp:cNvPr id="0" name=""/>
        <dsp:cNvSpPr/>
      </dsp:nvSpPr>
      <dsp:spPr>
        <a:xfrm>
          <a:off x="333155" y="898628"/>
          <a:ext cx="14905169" cy="2100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6AB3"/>
              </a:solidFill>
            </a:rPr>
            <a:t>Федеральная служба по надзору в сфере образования и науки</a:t>
          </a:r>
          <a:r>
            <a:rPr lang="ru-RU" sz="3200" b="1" kern="1200" dirty="0" smtClean="0">
              <a:solidFill>
                <a:srgbClr val="006AB3"/>
              </a:solidFill>
            </a:rPr>
            <a:t/>
          </a:r>
          <a:br>
            <a:rPr lang="ru-RU" sz="3200" b="1" kern="1200" dirty="0" smtClean="0">
              <a:solidFill>
                <a:srgbClr val="006AB3"/>
              </a:solidFill>
            </a:rPr>
          </a:br>
          <a:r>
            <a:rPr lang="ru-RU" sz="3200" b="1" kern="1200" dirty="0" smtClean="0">
              <a:solidFill>
                <a:srgbClr val="006AB3"/>
              </a:solidFill>
            </a:rPr>
            <a:t>(</a:t>
          </a:r>
          <a:r>
            <a:rPr lang="ru-RU" sz="4000" b="1" kern="1200" dirty="0" smtClean="0">
              <a:solidFill>
                <a:srgbClr val="006AB3"/>
              </a:solidFill>
            </a:rPr>
            <a:t>Рособрнадзор</a:t>
          </a:r>
          <a:r>
            <a:rPr lang="ru-RU" sz="3200" b="1" kern="1200" dirty="0" smtClean="0">
              <a:solidFill>
                <a:srgbClr val="006AB3"/>
              </a:solidFill>
            </a:rPr>
            <a:t>)</a:t>
          </a:r>
          <a:endParaRPr lang="ru-RU" sz="3200" kern="1200" dirty="0">
            <a:solidFill>
              <a:srgbClr val="006AB3"/>
            </a:solidFill>
          </a:endParaRPr>
        </a:p>
      </dsp:txBody>
      <dsp:txXfrm>
        <a:off x="394684" y="960157"/>
        <a:ext cx="14782111" cy="1977680"/>
      </dsp:txXfrm>
    </dsp:sp>
    <dsp:sp modelId="{F3E0D530-599E-4432-AA07-664D7F6071D4}">
      <dsp:nvSpPr>
        <dsp:cNvPr id="0" name=""/>
        <dsp:cNvSpPr/>
      </dsp:nvSpPr>
      <dsp:spPr>
        <a:xfrm>
          <a:off x="2216996" y="3544270"/>
          <a:ext cx="4123350" cy="3050569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8359A-EB93-4E55-BF98-3B94789FCE77}">
      <dsp:nvSpPr>
        <dsp:cNvPr id="0" name=""/>
        <dsp:cNvSpPr/>
      </dsp:nvSpPr>
      <dsp:spPr>
        <a:xfrm>
          <a:off x="2543774" y="3854710"/>
          <a:ext cx="4123350" cy="3050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6AB3"/>
              </a:solidFill>
            </a:rPr>
            <a:t>Федеральный центр тестирования</a:t>
          </a:r>
          <a:endParaRPr lang="ru-RU" sz="3700" kern="1200" dirty="0">
            <a:solidFill>
              <a:srgbClr val="006AB3"/>
            </a:solidFill>
          </a:endParaRPr>
        </a:p>
      </dsp:txBody>
      <dsp:txXfrm>
        <a:off x="2633122" y="3944058"/>
        <a:ext cx="3944654" cy="2871873"/>
      </dsp:txXfrm>
    </dsp:sp>
    <dsp:sp modelId="{A928957C-5A40-4029-9473-54E597A9D750}">
      <dsp:nvSpPr>
        <dsp:cNvPr id="0" name=""/>
        <dsp:cNvSpPr/>
      </dsp:nvSpPr>
      <dsp:spPr>
        <a:xfrm>
          <a:off x="8936379" y="3544270"/>
          <a:ext cx="4123350" cy="3050569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14847-2F5D-4965-B46A-434AE885B1A2}">
      <dsp:nvSpPr>
        <dsp:cNvPr id="0" name=""/>
        <dsp:cNvSpPr/>
      </dsp:nvSpPr>
      <dsp:spPr>
        <a:xfrm>
          <a:off x="9263158" y="3854710"/>
          <a:ext cx="4123350" cy="3050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6AB3"/>
              </a:solidFill>
            </a:rPr>
            <a:t>Федеральный институт педагогических измерений</a:t>
          </a:r>
          <a:endParaRPr lang="ru-RU" sz="3700" kern="1200" dirty="0">
            <a:solidFill>
              <a:srgbClr val="006AB3"/>
            </a:solidFill>
          </a:endParaRPr>
        </a:p>
      </dsp:txBody>
      <dsp:txXfrm>
        <a:off x="9352506" y="3944058"/>
        <a:ext cx="3944654" cy="2871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77A82-03C7-4C0A-8567-A551B4C6ABBC}">
      <dsp:nvSpPr>
        <dsp:cNvPr id="0" name=""/>
        <dsp:cNvSpPr/>
      </dsp:nvSpPr>
      <dsp:spPr>
        <a:xfrm>
          <a:off x="7684461" y="2770219"/>
          <a:ext cx="5394172" cy="881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513"/>
              </a:lnTo>
              <a:lnTo>
                <a:pt x="5394172" y="600513"/>
              </a:lnTo>
              <a:lnTo>
                <a:pt x="5394172" y="88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15061-5BF6-498A-853A-554984CAFC8B}">
      <dsp:nvSpPr>
        <dsp:cNvPr id="0" name=""/>
        <dsp:cNvSpPr/>
      </dsp:nvSpPr>
      <dsp:spPr>
        <a:xfrm>
          <a:off x="7638741" y="2770219"/>
          <a:ext cx="91440" cy="881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0513"/>
              </a:lnTo>
              <a:lnTo>
                <a:pt x="46841" y="600513"/>
              </a:lnTo>
              <a:lnTo>
                <a:pt x="46841" y="88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5D8B-3F35-479A-BA0D-404A41A36AB1}">
      <dsp:nvSpPr>
        <dsp:cNvPr id="0" name=""/>
        <dsp:cNvSpPr/>
      </dsp:nvSpPr>
      <dsp:spPr>
        <a:xfrm>
          <a:off x="2279926" y="2770219"/>
          <a:ext cx="5404534" cy="881201"/>
        </a:xfrm>
        <a:custGeom>
          <a:avLst/>
          <a:gdLst/>
          <a:ahLst/>
          <a:cxnLst/>
          <a:rect l="0" t="0" r="0" b="0"/>
          <a:pathLst>
            <a:path>
              <a:moveTo>
                <a:pt x="5404534" y="0"/>
              </a:moveTo>
              <a:lnTo>
                <a:pt x="5404534" y="600513"/>
              </a:lnTo>
              <a:lnTo>
                <a:pt x="0" y="600513"/>
              </a:lnTo>
              <a:lnTo>
                <a:pt x="0" y="88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79247-63D6-4208-91B1-22769064A83F}">
      <dsp:nvSpPr>
        <dsp:cNvPr id="0" name=""/>
        <dsp:cNvSpPr/>
      </dsp:nvSpPr>
      <dsp:spPr>
        <a:xfrm>
          <a:off x="6569" y="605971"/>
          <a:ext cx="15355783" cy="2164248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61888-2249-4463-9E6E-ABCF130F46B3}">
      <dsp:nvSpPr>
        <dsp:cNvPr id="0" name=""/>
        <dsp:cNvSpPr/>
      </dsp:nvSpPr>
      <dsp:spPr>
        <a:xfrm>
          <a:off x="343227" y="925796"/>
          <a:ext cx="15355783" cy="216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006AB3"/>
            </a:solidFill>
          </a:endParaRPr>
        </a:p>
      </dsp:txBody>
      <dsp:txXfrm>
        <a:off x="406616" y="989185"/>
        <a:ext cx="15229005" cy="2037470"/>
      </dsp:txXfrm>
    </dsp:sp>
    <dsp:sp modelId="{F3E0D530-599E-4432-AA07-664D7F6071D4}">
      <dsp:nvSpPr>
        <dsp:cNvPr id="0" name=""/>
        <dsp:cNvSpPr/>
      </dsp:nvSpPr>
      <dsp:spPr>
        <a:xfrm>
          <a:off x="155923" y="3651421"/>
          <a:ext cx="4248007" cy="314279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8359A-EB93-4E55-BF98-3B94789FCE77}">
      <dsp:nvSpPr>
        <dsp:cNvPr id="0" name=""/>
        <dsp:cNvSpPr/>
      </dsp:nvSpPr>
      <dsp:spPr>
        <a:xfrm>
          <a:off x="492580" y="3971246"/>
          <a:ext cx="4248007" cy="3142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006AB3"/>
              </a:solidFill>
            </a:rPr>
            <a:t>ГЭК</a:t>
          </a:r>
          <a:endParaRPr lang="ru-RU" sz="4200" kern="1200" dirty="0">
            <a:solidFill>
              <a:srgbClr val="006AB3"/>
            </a:solidFill>
          </a:endParaRPr>
        </a:p>
      </dsp:txBody>
      <dsp:txXfrm>
        <a:off x="584629" y="4063295"/>
        <a:ext cx="4063909" cy="2958696"/>
      </dsp:txXfrm>
    </dsp:sp>
    <dsp:sp modelId="{A928957C-5A40-4029-9473-54E597A9D750}">
      <dsp:nvSpPr>
        <dsp:cNvPr id="0" name=""/>
        <dsp:cNvSpPr/>
      </dsp:nvSpPr>
      <dsp:spPr>
        <a:xfrm>
          <a:off x="5561578" y="3651421"/>
          <a:ext cx="4248007" cy="314279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14847-2F5D-4965-B46A-434AE885B1A2}">
      <dsp:nvSpPr>
        <dsp:cNvPr id="0" name=""/>
        <dsp:cNvSpPr/>
      </dsp:nvSpPr>
      <dsp:spPr>
        <a:xfrm>
          <a:off x="5898236" y="3971246"/>
          <a:ext cx="4248007" cy="3142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006AB3"/>
              </a:solidFill>
            </a:rPr>
            <a:t>Конфликтные комиссии</a:t>
          </a:r>
          <a:endParaRPr lang="ru-RU" sz="4200" kern="1200" dirty="0">
            <a:solidFill>
              <a:srgbClr val="006AB3"/>
            </a:solidFill>
          </a:endParaRPr>
        </a:p>
      </dsp:txBody>
      <dsp:txXfrm>
        <a:off x="5990285" y="4063295"/>
        <a:ext cx="4063909" cy="2958696"/>
      </dsp:txXfrm>
    </dsp:sp>
    <dsp:sp modelId="{B73A13E0-6DF6-436B-BBB2-A38A442A8FD5}">
      <dsp:nvSpPr>
        <dsp:cNvPr id="0" name=""/>
        <dsp:cNvSpPr/>
      </dsp:nvSpPr>
      <dsp:spPr>
        <a:xfrm>
          <a:off x="10954630" y="3651421"/>
          <a:ext cx="4248007" cy="314279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1EC99-1BC5-43E4-9327-12C1C21D30ED}">
      <dsp:nvSpPr>
        <dsp:cNvPr id="0" name=""/>
        <dsp:cNvSpPr/>
      </dsp:nvSpPr>
      <dsp:spPr>
        <a:xfrm>
          <a:off x="11291287" y="3971246"/>
          <a:ext cx="4248007" cy="3142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006AB3"/>
              </a:solidFill>
            </a:rPr>
            <a:t>Предметные комиссии</a:t>
          </a:r>
          <a:endParaRPr lang="ru-RU" sz="4200" kern="1200" dirty="0">
            <a:solidFill>
              <a:srgbClr val="006AB3"/>
            </a:solidFill>
          </a:endParaRPr>
        </a:p>
      </dsp:txBody>
      <dsp:txXfrm>
        <a:off x="11383336" y="4063295"/>
        <a:ext cx="4063909" cy="2958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6C6C3-D06B-4FEC-99B3-A8B8F5BA274B}">
      <dsp:nvSpPr>
        <dsp:cNvPr id="0" name=""/>
        <dsp:cNvSpPr/>
      </dsp:nvSpPr>
      <dsp:spPr>
        <a:xfrm>
          <a:off x="11569" y="0"/>
          <a:ext cx="4678273" cy="772001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6AB3"/>
              </a:solidFill>
            </a:rPr>
            <a:t>Государственная</a:t>
          </a:r>
          <a:br>
            <a:rPr lang="ru-RU" sz="3200" b="1" kern="1200" dirty="0" smtClean="0">
              <a:solidFill>
                <a:srgbClr val="006AB3"/>
              </a:solidFill>
            </a:rPr>
          </a:br>
          <a:r>
            <a:rPr lang="ru-RU" sz="3200" b="1" kern="1200" dirty="0" smtClean="0">
              <a:solidFill>
                <a:srgbClr val="006AB3"/>
              </a:solidFill>
            </a:rPr>
            <a:t>экзаменационная</a:t>
          </a:r>
          <a:br>
            <a:rPr lang="ru-RU" sz="3200" b="1" kern="1200" dirty="0" smtClean="0">
              <a:solidFill>
                <a:srgbClr val="006AB3"/>
              </a:solidFill>
            </a:rPr>
          </a:br>
          <a:r>
            <a:rPr lang="ru-RU" sz="3200" b="1" kern="1200" dirty="0" smtClean="0">
              <a:solidFill>
                <a:srgbClr val="006AB3"/>
              </a:solidFill>
            </a:rPr>
            <a:t>комиссия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 smtClean="0">
            <a:solidFill>
              <a:srgbClr val="006AB3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6AB3"/>
              </a:solidFill>
            </a:rPr>
            <a:t>создается для проведения ГИА в 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</a:t>
          </a:r>
          <a:endParaRPr lang="ru-RU" sz="2700" kern="1200" dirty="0">
            <a:solidFill>
              <a:srgbClr val="006AB3"/>
            </a:solidFill>
          </a:endParaRPr>
        </a:p>
      </dsp:txBody>
      <dsp:txXfrm>
        <a:off x="148591" y="137022"/>
        <a:ext cx="4404229" cy="7445968"/>
      </dsp:txXfrm>
    </dsp:sp>
    <dsp:sp modelId="{6D1D2C03-35A5-4960-A63F-832F4C44FC46}">
      <dsp:nvSpPr>
        <dsp:cNvPr id="0" name=""/>
        <dsp:cNvSpPr/>
      </dsp:nvSpPr>
      <dsp:spPr>
        <a:xfrm>
          <a:off x="5475793" y="0"/>
          <a:ext cx="4678273" cy="772001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6AB3"/>
              </a:solidFill>
            </a:rPr>
            <a:t>Конфликтная комиссия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 smtClean="0">
            <a:solidFill>
              <a:srgbClr val="006AB3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6AB3"/>
              </a:solidFill>
            </a:rPr>
            <a:t/>
          </a:r>
          <a:br>
            <a:rPr lang="ru-RU" sz="2700" kern="1200" dirty="0" smtClean="0">
              <a:solidFill>
                <a:srgbClr val="006AB3"/>
              </a:solidFill>
            </a:rPr>
          </a:br>
          <a:r>
            <a:rPr lang="ru-RU" sz="2700" kern="1200" dirty="0" smtClean="0">
              <a:solidFill>
                <a:srgbClr val="006AB3"/>
              </a:solidFill>
            </a:rPr>
            <a:t>принимает и рассматривает апелляции участников ГИА о нарушении установленного порядка проведения ГИА и о несогласии с выставленными баллами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612815" y="137022"/>
        <a:ext cx="4404229" cy="7445968"/>
      </dsp:txXfrm>
    </dsp:sp>
    <dsp:sp modelId="{224C4AB0-ECBC-44E7-918E-6B2CE375E94B}">
      <dsp:nvSpPr>
        <dsp:cNvPr id="0" name=""/>
        <dsp:cNvSpPr/>
      </dsp:nvSpPr>
      <dsp:spPr>
        <a:xfrm>
          <a:off x="10940016" y="0"/>
          <a:ext cx="4678273" cy="772001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solidFill>
              <a:srgbClr val="006AB3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6AB3"/>
              </a:solidFill>
            </a:rPr>
            <a:t>Предметная комиссия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6AB3"/>
              </a:solidFill>
            </a:rPr>
            <a:t/>
          </a:r>
          <a:br>
            <a:rPr lang="ru-RU" sz="2700" kern="1200" dirty="0" smtClean="0">
              <a:solidFill>
                <a:srgbClr val="006AB3"/>
              </a:solidFill>
            </a:rPr>
          </a:br>
          <a:r>
            <a:rPr lang="ru-RU" sz="2700" kern="1200" dirty="0" smtClean="0">
              <a:solidFill>
                <a:srgbClr val="006AB3"/>
              </a:solidFill>
            </a:rPr>
            <a:t/>
          </a:r>
          <a:br>
            <a:rPr lang="ru-RU" sz="2700" kern="1200" dirty="0" smtClean="0">
              <a:solidFill>
                <a:srgbClr val="006AB3"/>
              </a:solidFill>
            </a:rPr>
          </a:br>
          <a:r>
            <a:rPr lang="ru-RU" sz="2700" kern="1200" dirty="0" smtClean="0">
              <a:solidFill>
                <a:srgbClr val="006AB3"/>
              </a:solidFill>
            </a:rPr>
            <a:t>осуществляет проверку развернутых ответов участников ОГЭ, выполненных на бланках ответов № 2 (в том числе и на дополнительных бланках ответов № 2), и устных ответов участников ОГЭ по иностранным языкам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 smtClean="0">
            <a:solidFill>
              <a:srgbClr val="006AB3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1077038" y="137022"/>
        <a:ext cx="4404229" cy="74459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A8C1B-3327-4B43-A398-15456DF82342}">
      <dsp:nvSpPr>
        <dsp:cNvPr id="0" name=""/>
        <dsp:cNvSpPr/>
      </dsp:nvSpPr>
      <dsp:spPr>
        <a:xfrm rot="16200000">
          <a:off x="1264326" y="660706"/>
          <a:ext cx="4963195" cy="6386244"/>
        </a:xfrm>
        <a:prstGeom prst="round2SameRect">
          <a:avLst>
            <a:gd name="adj1" fmla="val 16670"/>
            <a:gd name="adj2" fmla="val 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330200" rIns="297180" bIns="33020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solidFill>
                <a:schemeClr val="bg1"/>
              </a:solidFill>
            </a:rPr>
            <a:t>Федеральная информационная система</a:t>
          </a:r>
          <a:endParaRPr lang="ru-RU" sz="5200" kern="1200" dirty="0">
            <a:solidFill>
              <a:schemeClr val="bg1"/>
            </a:solidFill>
          </a:endParaRPr>
        </a:p>
      </dsp:txBody>
      <dsp:txXfrm rot="5400000">
        <a:off x="795129" y="1614557"/>
        <a:ext cx="6143917" cy="4478541"/>
      </dsp:txXfrm>
    </dsp:sp>
    <dsp:sp modelId="{0CDFDF14-641C-44D4-896C-FB0CB374CE7A}">
      <dsp:nvSpPr>
        <dsp:cNvPr id="0" name=""/>
        <dsp:cNvSpPr/>
      </dsp:nvSpPr>
      <dsp:spPr>
        <a:xfrm rot="5400000">
          <a:off x="8163755" y="697755"/>
          <a:ext cx="4963195" cy="6312147"/>
        </a:xfrm>
        <a:prstGeom prst="round2SameRect">
          <a:avLst>
            <a:gd name="adj1" fmla="val 16670"/>
            <a:gd name="adj2" fmla="val 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180" tIns="330200" rIns="198120" bIns="330200" numCol="1" spcCol="1270" anchor="ctr" anchorCtr="0">
          <a:noAutofit/>
        </a:bodyPr>
        <a:lstStyle/>
        <a:p>
          <a:pPr lvl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solidFill>
                <a:schemeClr val="bg1"/>
              </a:solidFill>
            </a:rPr>
            <a:t>Региональная информационная система</a:t>
          </a:r>
          <a:endParaRPr lang="ru-RU" sz="5200" kern="1200" dirty="0">
            <a:solidFill>
              <a:schemeClr val="bg1"/>
            </a:solidFill>
          </a:endParaRPr>
        </a:p>
      </dsp:txBody>
      <dsp:txXfrm rot="-5400000">
        <a:off x="7489280" y="1614558"/>
        <a:ext cx="6069820" cy="4478541"/>
      </dsp:txXfrm>
    </dsp:sp>
    <dsp:sp modelId="{618B277B-EFCE-45CF-BFAE-6BF949E73D9D}">
      <dsp:nvSpPr>
        <dsp:cNvPr id="0" name=""/>
        <dsp:cNvSpPr/>
      </dsp:nvSpPr>
      <dsp:spPr>
        <a:xfrm flipH="1" flipV="1">
          <a:off x="5679843" y="4591168"/>
          <a:ext cx="3136328" cy="314435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981E7-DD5A-4949-BADD-68FA39651ED6}">
      <dsp:nvSpPr>
        <dsp:cNvPr id="0" name=""/>
        <dsp:cNvSpPr/>
      </dsp:nvSpPr>
      <dsp:spPr>
        <a:xfrm rot="10800000">
          <a:off x="5644901" y="4130977"/>
          <a:ext cx="3170763" cy="317060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E20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77A82-03C7-4C0A-8567-A551B4C6ABBC}">
      <dsp:nvSpPr>
        <dsp:cNvPr id="0" name=""/>
        <dsp:cNvSpPr/>
      </dsp:nvSpPr>
      <dsp:spPr>
        <a:xfrm>
          <a:off x="7075284" y="2856611"/>
          <a:ext cx="4966555" cy="811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908"/>
              </a:lnTo>
              <a:lnTo>
                <a:pt x="4966555" y="552908"/>
              </a:lnTo>
              <a:lnTo>
                <a:pt x="4966555" y="811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15061-5BF6-498A-853A-554984CAFC8B}">
      <dsp:nvSpPr>
        <dsp:cNvPr id="0" name=""/>
        <dsp:cNvSpPr/>
      </dsp:nvSpPr>
      <dsp:spPr>
        <a:xfrm>
          <a:off x="7029564" y="2856611"/>
          <a:ext cx="91440" cy="811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908"/>
              </a:lnTo>
              <a:lnTo>
                <a:pt x="46752" y="552908"/>
              </a:lnTo>
              <a:lnTo>
                <a:pt x="46752" y="811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5D8B-3F35-479A-BA0D-404A41A36AB1}">
      <dsp:nvSpPr>
        <dsp:cNvPr id="0" name=""/>
        <dsp:cNvSpPr/>
      </dsp:nvSpPr>
      <dsp:spPr>
        <a:xfrm>
          <a:off x="2099188" y="2856611"/>
          <a:ext cx="4976096" cy="811345"/>
        </a:xfrm>
        <a:custGeom>
          <a:avLst/>
          <a:gdLst/>
          <a:ahLst/>
          <a:cxnLst/>
          <a:rect l="0" t="0" r="0" b="0"/>
          <a:pathLst>
            <a:path>
              <a:moveTo>
                <a:pt x="4976096" y="0"/>
              </a:moveTo>
              <a:lnTo>
                <a:pt x="4976096" y="552908"/>
              </a:lnTo>
              <a:lnTo>
                <a:pt x="0" y="552908"/>
              </a:lnTo>
              <a:lnTo>
                <a:pt x="0" y="811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79247-63D6-4208-91B1-22769064A83F}">
      <dsp:nvSpPr>
        <dsp:cNvPr id="0" name=""/>
        <dsp:cNvSpPr/>
      </dsp:nvSpPr>
      <dsp:spPr>
        <a:xfrm>
          <a:off x="6049" y="863931"/>
          <a:ext cx="14138470" cy="1992680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61888-2249-4463-9E6E-ABCF130F46B3}">
      <dsp:nvSpPr>
        <dsp:cNvPr id="0" name=""/>
        <dsp:cNvSpPr/>
      </dsp:nvSpPr>
      <dsp:spPr>
        <a:xfrm>
          <a:off x="316018" y="1158402"/>
          <a:ext cx="14138470" cy="199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4000" b="1" kern="1200" dirty="0" smtClean="0">
              <a:solidFill>
                <a:srgbClr val="006AB3"/>
              </a:solidFill>
              <a:cs typeface="Times New Roman" panose="02020603050405020304" pitchFamily="18" charset="0"/>
            </a:rPr>
            <a:t>Региональный центр обработки информации</a:t>
          </a:r>
          <a:endParaRPr lang="ru-RU" sz="4400" kern="1200" dirty="0">
            <a:solidFill>
              <a:srgbClr val="006AB3"/>
            </a:solidFill>
          </a:endParaRPr>
        </a:p>
      </dsp:txBody>
      <dsp:txXfrm>
        <a:off x="374382" y="1216766"/>
        <a:ext cx="14021742" cy="1875952"/>
      </dsp:txXfrm>
    </dsp:sp>
    <dsp:sp modelId="{F3E0D530-599E-4432-AA07-664D7F6071D4}">
      <dsp:nvSpPr>
        <dsp:cNvPr id="0" name=""/>
        <dsp:cNvSpPr/>
      </dsp:nvSpPr>
      <dsp:spPr>
        <a:xfrm>
          <a:off x="143562" y="3667956"/>
          <a:ext cx="3911251" cy="289365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8359A-EB93-4E55-BF98-3B94789FCE77}">
      <dsp:nvSpPr>
        <dsp:cNvPr id="0" name=""/>
        <dsp:cNvSpPr/>
      </dsp:nvSpPr>
      <dsp:spPr>
        <a:xfrm>
          <a:off x="453532" y="3962427"/>
          <a:ext cx="3911251" cy="2893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6AB3"/>
              </a:solidFill>
            </a:rPr>
            <a:t>Организационное и технологическое обеспечение проведения ГИА</a:t>
          </a:r>
          <a:endParaRPr lang="ru-RU" sz="3000" b="1" kern="1200" dirty="0">
            <a:solidFill>
              <a:srgbClr val="006AB3"/>
            </a:solidFill>
          </a:endParaRPr>
        </a:p>
      </dsp:txBody>
      <dsp:txXfrm>
        <a:off x="538284" y="4047179"/>
        <a:ext cx="3741747" cy="2724148"/>
      </dsp:txXfrm>
    </dsp:sp>
    <dsp:sp modelId="{A928957C-5A40-4029-9473-54E597A9D750}">
      <dsp:nvSpPr>
        <dsp:cNvPr id="0" name=""/>
        <dsp:cNvSpPr/>
      </dsp:nvSpPr>
      <dsp:spPr>
        <a:xfrm>
          <a:off x="5120690" y="3667956"/>
          <a:ext cx="3911251" cy="289365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14847-2F5D-4965-B46A-434AE885B1A2}">
      <dsp:nvSpPr>
        <dsp:cNvPr id="0" name=""/>
        <dsp:cNvSpPr/>
      </dsp:nvSpPr>
      <dsp:spPr>
        <a:xfrm>
          <a:off x="5430660" y="3962427"/>
          <a:ext cx="3911251" cy="2893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6AB3"/>
              </a:solidFill>
            </a:rPr>
            <a:t>Эксплуатация РИС,</a:t>
          </a:r>
          <a:br>
            <a:rPr lang="ru-RU" sz="3000" b="1" kern="1200" dirty="0" smtClean="0">
              <a:solidFill>
                <a:srgbClr val="006AB3"/>
              </a:solidFill>
            </a:rPr>
          </a:br>
          <a:r>
            <a:rPr lang="ru-RU" sz="3000" b="1" kern="1200" dirty="0" smtClean="0">
              <a:solidFill>
                <a:srgbClr val="006AB3"/>
              </a:solidFill>
            </a:rPr>
            <a:t>взаимодействие с ФИС</a:t>
          </a:r>
          <a:endParaRPr lang="ru-RU" sz="3000" b="1" kern="1200" dirty="0">
            <a:solidFill>
              <a:srgbClr val="006AB3"/>
            </a:solidFill>
          </a:endParaRPr>
        </a:p>
      </dsp:txBody>
      <dsp:txXfrm>
        <a:off x="5515412" y="4047179"/>
        <a:ext cx="3741747" cy="2724148"/>
      </dsp:txXfrm>
    </dsp:sp>
    <dsp:sp modelId="{B73A13E0-6DF6-436B-BBB2-A38A442A8FD5}">
      <dsp:nvSpPr>
        <dsp:cNvPr id="0" name=""/>
        <dsp:cNvSpPr/>
      </dsp:nvSpPr>
      <dsp:spPr>
        <a:xfrm>
          <a:off x="10086213" y="3667956"/>
          <a:ext cx="3911251" cy="289365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1EC99-1BC5-43E4-9327-12C1C21D30ED}">
      <dsp:nvSpPr>
        <dsp:cNvPr id="0" name=""/>
        <dsp:cNvSpPr/>
      </dsp:nvSpPr>
      <dsp:spPr>
        <a:xfrm>
          <a:off x="10396183" y="3962427"/>
          <a:ext cx="3911251" cy="2893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6AB3"/>
              </a:solidFill>
            </a:rPr>
            <a:t>Обработка экзаменационных работ</a:t>
          </a:r>
          <a:endParaRPr lang="ru-RU" sz="3000" kern="1200" dirty="0">
            <a:solidFill>
              <a:srgbClr val="006AB3"/>
            </a:solidFill>
          </a:endParaRPr>
        </a:p>
      </dsp:txBody>
      <dsp:txXfrm>
        <a:off x="10480935" y="4047179"/>
        <a:ext cx="3741747" cy="2724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92CC-B5D2-4B71-B920-0D370A2AF41B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9688" y="1143000"/>
            <a:ext cx="423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3D74E-EE2B-4097-884F-F8B85B469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3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1pPr>
    <a:lvl2pPr marL="666323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2pPr>
    <a:lvl3pPr marL="1332647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3pPr>
    <a:lvl4pPr marL="1998970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4pPr>
    <a:lvl5pPr marL="2665293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5pPr>
    <a:lvl6pPr marL="3331616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6pPr>
    <a:lvl7pPr marL="3997940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7pPr>
    <a:lvl8pPr marL="4664263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8pPr>
    <a:lvl9pPr marL="5330586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9688" y="1143000"/>
            <a:ext cx="42386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74E-EE2B-4097-884F-F8B85B469E7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12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74E-EE2B-4097-884F-F8B85B469E7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98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340" y="2320438"/>
            <a:ext cx="13657025" cy="3528707"/>
          </a:xfrm>
        </p:spPr>
        <p:txBody>
          <a:bodyPr>
            <a:normAutofit/>
          </a:bodyPr>
          <a:lstStyle>
            <a:lvl1pPr>
              <a:defRPr sz="4865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3554" y="6928324"/>
            <a:ext cx="7128087" cy="1871955"/>
          </a:xfrm>
        </p:spPr>
        <p:txBody>
          <a:bodyPr>
            <a:normAutofit/>
          </a:bodyPr>
          <a:lstStyle>
            <a:lvl1pPr marL="0" indent="0" algn="ctr">
              <a:buNone/>
              <a:defRPr sz="164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2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3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9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8641" y="2176441"/>
            <a:ext cx="3512993" cy="82720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356" y="2176441"/>
            <a:ext cx="10278755" cy="82720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95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340" y="2320438"/>
            <a:ext cx="13657025" cy="3528707"/>
          </a:xfrm>
        </p:spPr>
        <p:txBody>
          <a:bodyPr>
            <a:normAutofit/>
          </a:bodyPr>
          <a:lstStyle>
            <a:lvl1pPr>
              <a:defRPr sz="4865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3554" y="6928324"/>
            <a:ext cx="7128087" cy="1871955"/>
          </a:xfrm>
        </p:spPr>
        <p:txBody>
          <a:bodyPr>
            <a:normAutofit/>
          </a:bodyPr>
          <a:lstStyle>
            <a:lvl1pPr marL="0" indent="0" algn="ctr">
              <a:buNone/>
              <a:defRPr sz="164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2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77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72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257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45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51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2968420"/>
            <a:ext cx="11932732" cy="6870889"/>
          </a:xfrm>
        </p:spPr>
        <p:txBody>
          <a:bodyPr anchor="t"/>
          <a:lstStyle>
            <a:lvl1pPr algn="ctr">
              <a:defRPr sz="4338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482" y="160490"/>
            <a:ext cx="11808146" cy="1439965"/>
          </a:xfrm>
        </p:spPr>
        <p:txBody>
          <a:bodyPr anchor="b"/>
          <a:lstStyle>
            <a:lvl1pPr marL="0" indent="0" algn="ctr">
              <a:buNone/>
              <a:defRPr sz="2169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0666" indent="0">
              <a:buNone/>
              <a:defRPr sz="1993">
                <a:solidFill>
                  <a:schemeClr val="tx1">
                    <a:tint val="75000"/>
                  </a:schemeClr>
                </a:solidFill>
              </a:defRPr>
            </a:lvl2pPr>
            <a:lvl3pPr marL="10013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0199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200266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50333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300399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5046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400532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37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356" y="2729234"/>
            <a:ext cx="7096297" cy="7719281"/>
          </a:xfrm>
        </p:spPr>
        <p:txBody>
          <a:bodyPr/>
          <a:lstStyle>
            <a:lvl1pPr>
              <a:defRPr sz="3048"/>
            </a:lvl1pPr>
            <a:lvl2pPr>
              <a:defRPr sz="2638"/>
            </a:lvl2pPr>
            <a:lvl3pPr>
              <a:defRPr sz="2169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7438" y="2729234"/>
            <a:ext cx="7096297" cy="7719281"/>
          </a:xfrm>
        </p:spPr>
        <p:txBody>
          <a:bodyPr/>
          <a:lstStyle>
            <a:lvl1pPr>
              <a:defRPr sz="3048"/>
            </a:lvl1pPr>
            <a:lvl2pPr>
              <a:defRPr sz="2638"/>
            </a:lvl2pPr>
            <a:lvl3pPr>
              <a:defRPr sz="2169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020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618223"/>
            <a:ext cx="7099088" cy="1091151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0666" indent="0">
              <a:buNone/>
              <a:defRPr sz="2169" b="1"/>
            </a:lvl2pPr>
            <a:lvl3pPr marL="1001332" indent="0">
              <a:buNone/>
              <a:defRPr sz="1993" b="1"/>
            </a:lvl3pPr>
            <a:lvl4pPr marL="1501997" indent="0">
              <a:buNone/>
              <a:defRPr sz="1700" b="1"/>
            </a:lvl4pPr>
            <a:lvl5pPr marL="2002663" indent="0">
              <a:buNone/>
              <a:defRPr sz="1700" b="1"/>
            </a:lvl5pPr>
            <a:lvl6pPr marL="2503330" indent="0">
              <a:buNone/>
              <a:defRPr sz="1700" b="1"/>
            </a:lvl6pPr>
            <a:lvl7pPr marL="3003995" indent="0">
              <a:buNone/>
              <a:defRPr sz="1700" b="1"/>
            </a:lvl7pPr>
            <a:lvl8pPr marL="3504662" indent="0">
              <a:buNone/>
              <a:defRPr sz="1700" b="1"/>
            </a:lvl8pPr>
            <a:lvl9pPr marL="400532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355" y="3709370"/>
            <a:ext cx="7099088" cy="6739141"/>
          </a:xfrm>
        </p:spPr>
        <p:txBody>
          <a:bodyPr/>
          <a:lstStyle>
            <a:lvl1pPr>
              <a:defRPr sz="2638"/>
            </a:lvl1pPr>
            <a:lvl2pPr>
              <a:defRPr sz="2169"/>
            </a:lvl2pPr>
            <a:lvl3pPr>
              <a:defRPr sz="199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1866" y="2618223"/>
            <a:ext cx="7101877" cy="1091151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0666" indent="0">
              <a:buNone/>
              <a:defRPr sz="2169" b="1"/>
            </a:lvl2pPr>
            <a:lvl3pPr marL="1001332" indent="0">
              <a:buNone/>
              <a:defRPr sz="1993" b="1"/>
            </a:lvl3pPr>
            <a:lvl4pPr marL="1501997" indent="0">
              <a:buNone/>
              <a:defRPr sz="1700" b="1"/>
            </a:lvl4pPr>
            <a:lvl5pPr marL="2002663" indent="0">
              <a:buNone/>
              <a:defRPr sz="1700" b="1"/>
            </a:lvl5pPr>
            <a:lvl6pPr marL="2503330" indent="0">
              <a:buNone/>
              <a:defRPr sz="1700" b="1"/>
            </a:lvl6pPr>
            <a:lvl7pPr marL="3003995" indent="0">
              <a:buNone/>
              <a:defRPr sz="1700" b="1"/>
            </a:lvl7pPr>
            <a:lvl8pPr marL="3504662" indent="0">
              <a:buNone/>
              <a:defRPr sz="1700" b="1"/>
            </a:lvl8pPr>
            <a:lvl9pPr marL="400532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1866" y="3709370"/>
            <a:ext cx="7101877" cy="6739141"/>
          </a:xfrm>
        </p:spPr>
        <p:txBody>
          <a:bodyPr/>
          <a:lstStyle>
            <a:lvl1pPr>
              <a:defRPr sz="2638"/>
            </a:lvl1pPr>
            <a:lvl2pPr>
              <a:defRPr sz="2169"/>
            </a:lvl2pPr>
            <a:lvl3pPr>
              <a:defRPr sz="199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018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3450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59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55" y="2104442"/>
            <a:ext cx="5285961" cy="1584598"/>
          </a:xfrm>
        </p:spPr>
        <p:txBody>
          <a:bodyPr anchor="b"/>
          <a:lstStyle>
            <a:lvl1pPr algn="l">
              <a:defRPr sz="2169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1787" y="2104442"/>
            <a:ext cx="8981949" cy="8344076"/>
          </a:xfrm>
        </p:spPr>
        <p:txBody>
          <a:bodyPr/>
          <a:lstStyle>
            <a:lvl1pPr>
              <a:defRPr sz="3517"/>
            </a:lvl1pPr>
            <a:lvl2pPr>
              <a:defRPr sz="3048"/>
            </a:lvl2pPr>
            <a:lvl3pPr>
              <a:defRPr sz="2638"/>
            </a:lvl3pPr>
            <a:lvl4pPr>
              <a:defRPr sz="2169"/>
            </a:lvl4pPr>
            <a:lvl5pPr>
              <a:defRPr sz="2169"/>
            </a:lvl5pPr>
            <a:lvl6pPr>
              <a:defRPr sz="2169"/>
            </a:lvl6pPr>
            <a:lvl7pPr>
              <a:defRPr sz="2169"/>
            </a:lvl7pPr>
            <a:lvl8pPr>
              <a:defRPr sz="2169"/>
            </a:lvl8pPr>
            <a:lvl9pPr>
              <a:defRPr sz="216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364" y="3761037"/>
            <a:ext cx="5285961" cy="6687482"/>
          </a:xfrm>
        </p:spPr>
        <p:txBody>
          <a:bodyPr/>
          <a:lstStyle>
            <a:lvl1pPr marL="0" indent="0">
              <a:buNone/>
              <a:defRPr sz="1524"/>
            </a:lvl1pPr>
            <a:lvl2pPr marL="500666" indent="0">
              <a:buNone/>
              <a:defRPr sz="1348"/>
            </a:lvl2pPr>
            <a:lvl3pPr marL="1001332" indent="0">
              <a:buNone/>
              <a:defRPr sz="1114"/>
            </a:lvl3pPr>
            <a:lvl4pPr marL="1501997" indent="0">
              <a:buNone/>
              <a:defRPr sz="938"/>
            </a:lvl4pPr>
            <a:lvl5pPr marL="2002663" indent="0">
              <a:buNone/>
              <a:defRPr sz="938"/>
            </a:lvl5pPr>
            <a:lvl6pPr marL="2503330" indent="0">
              <a:buNone/>
              <a:defRPr sz="938"/>
            </a:lvl6pPr>
            <a:lvl7pPr marL="3003995" indent="0">
              <a:buNone/>
              <a:defRPr sz="938"/>
            </a:lvl7pPr>
            <a:lvl8pPr marL="3504662" indent="0">
              <a:buNone/>
              <a:defRPr sz="938"/>
            </a:lvl8pPr>
            <a:lvl9pPr marL="4005328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62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72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257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45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587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262" y="8187692"/>
            <a:ext cx="9640253" cy="966603"/>
          </a:xfrm>
        </p:spPr>
        <p:txBody>
          <a:bodyPr anchor="b"/>
          <a:lstStyle>
            <a:lvl1pPr algn="l">
              <a:defRPr sz="216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263" y="2608431"/>
            <a:ext cx="9636340" cy="5454713"/>
          </a:xfrm>
        </p:spPr>
        <p:txBody>
          <a:bodyPr/>
          <a:lstStyle>
            <a:lvl1pPr marL="0" indent="0">
              <a:buNone/>
              <a:defRPr sz="3517"/>
            </a:lvl1pPr>
            <a:lvl2pPr marL="500666" indent="0">
              <a:buNone/>
              <a:defRPr sz="3048"/>
            </a:lvl2pPr>
            <a:lvl3pPr marL="1001332" indent="0">
              <a:buNone/>
              <a:defRPr sz="2638"/>
            </a:lvl3pPr>
            <a:lvl4pPr marL="1501997" indent="0">
              <a:buNone/>
              <a:defRPr sz="2169"/>
            </a:lvl4pPr>
            <a:lvl5pPr marL="2002663" indent="0">
              <a:buNone/>
              <a:defRPr sz="2169"/>
            </a:lvl5pPr>
            <a:lvl6pPr marL="2503330" indent="0">
              <a:buNone/>
              <a:defRPr sz="2169"/>
            </a:lvl6pPr>
            <a:lvl7pPr marL="3003995" indent="0">
              <a:buNone/>
              <a:defRPr sz="2169"/>
            </a:lvl7pPr>
            <a:lvl8pPr marL="3504662" indent="0">
              <a:buNone/>
              <a:defRPr sz="2169"/>
            </a:lvl8pPr>
            <a:lvl9pPr marL="4005328" indent="0">
              <a:buNone/>
              <a:defRPr sz="2169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262" y="9154299"/>
            <a:ext cx="9640253" cy="1372739"/>
          </a:xfrm>
        </p:spPr>
        <p:txBody>
          <a:bodyPr/>
          <a:lstStyle>
            <a:lvl1pPr marL="0" indent="0">
              <a:buNone/>
              <a:defRPr sz="1524"/>
            </a:lvl1pPr>
            <a:lvl2pPr marL="500666" indent="0">
              <a:buNone/>
              <a:defRPr sz="1348"/>
            </a:lvl2pPr>
            <a:lvl3pPr marL="1001332" indent="0">
              <a:buNone/>
              <a:defRPr sz="1114"/>
            </a:lvl3pPr>
            <a:lvl4pPr marL="1501997" indent="0">
              <a:buNone/>
              <a:defRPr sz="938"/>
            </a:lvl4pPr>
            <a:lvl5pPr marL="2002663" indent="0">
              <a:buNone/>
              <a:defRPr sz="938"/>
            </a:lvl5pPr>
            <a:lvl6pPr marL="2503330" indent="0">
              <a:buNone/>
              <a:defRPr sz="938"/>
            </a:lvl6pPr>
            <a:lvl7pPr marL="3003995" indent="0">
              <a:buNone/>
              <a:defRPr sz="938"/>
            </a:lvl7pPr>
            <a:lvl8pPr marL="3504662" indent="0">
              <a:buNone/>
              <a:defRPr sz="938"/>
            </a:lvl8pPr>
            <a:lvl9pPr marL="4005328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133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230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8641" y="2176441"/>
            <a:ext cx="3512993" cy="82720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356" y="2176441"/>
            <a:ext cx="10278755" cy="82720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809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341" y="2320437"/>
            <a:ext cx="13657025" cy="3528707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3552" y="6928323"/>
            <a:ext cx="7128088" cy="1871954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7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7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1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304487"/>
            <a:ext cx="12270252" cy="1511964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2968422"/>
            <a:ext cx="11932732" cy="6870888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481" y="160490"/>
            <a:ext cx="11808146" cy="1439965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3916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783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174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566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6958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34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741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133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356" y="2729234"/>
            <a:ext cx="7096297" cy="771928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7437" y="2729234"/>
            <a:ext cx="7096297" cy="771928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481" y="304487"/>
            <a:ext cx="12270252" cy="1511964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618221"/>
            <a:ext cx="7099089" cy="109115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3916" indent="0">
              <a:buNone/>
              <a:defRPr sz="3700" b="1"/>
            </a:lvl2pPr>
            <a:lvl3pPr marL="1707833" indent="0">
              <a:buNone/>
              <a:defRPr sz="3400" b="1"/>
            </a:lvl3pPr>
            <a:lvl4pPr marL="2561749" indent="0">
              <a:buNone/>
              <a:defRPr sz="2900" b="1"/>
            </a:lvl4pPr>
            <a:lvl5pPr marL="3415665" indent="0">
              <a:buNone/>
              <a:defRPr sz="2900" b="1"/>
            </a:lvl5pPr>
            <a:lvl6pPr marL="4269582" indent="0">
              <a:buNone/>
              <a:defRPr sz="2900" b="1"/>
            </a:lvl6pPr>
            <a:lvl7pPr marL="5123498" indent="0">
              <a:buNone/>
              <a:defRPr sz="2900" b="1"/>
            </a:lvl7pPr>
            <a:lvl8pPr marL="5977415" indent="0">
              <a:buNone/>
              <a:defRPr sz="2900" b="1"/>
            </a:lvl8pPr>
            <a:lvl9pPr marL="6831331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355" y="3709370"/>
            <a:ext cx="7099089" cy="6739141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1866" y="2618221"/>
            <a:ext cx="7101877" cy="109115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3916" indent="0">
              <a:buNone/>
              <a:defRPr sz="3700" b="1"/>
            </a:lvl2pPr>
            <a:lvl3pPr marL="1707833" indent="0">
              <a:buNone/>
              <a:defRPr sz="3400" b="1"/>
            </a:lvl3pPr>
            <a:lvl4pPr marL="2561749" indent="0">
              <a:buNone/>
              <a:defRPr sz="2900" b="1"/>
            </a:lvl4pPr>
            <a:lvl5pPr marL="3415665" indent="0">
              <a:buNone/>
              <a:defRPr sz="2900" b="1"/>
            </a:lvl5pPr>
            <a:lvl6pPr marL="4269582" indent="0">
              <a:buNone/>
              <a:defRPr sz="2900" b="1"/>
            </a:lvl6pPr>
            <a:lvl7pPr marL="5123498" indent="0">
              <a:buNone/>
              <a:defRPr sz="2900" b="1"/>
            </a:lvl7pPr>
            <a:lvl8pPr marL="5977415" indent="0">
              <a:buNone/>
              <a:defRPr sz="2900" b="1"/>
            </a:lvl8pPr>
            <a:lvl9pPr marL="6831331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1866" y="3709370"/>
            <a:ext cx="7101877" cy="6739141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481" y="304487"/>
            <a:ext cx="12270252" cy="1511964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481" y="304487"/>
            <a:ext cx="12270252" cy="1511964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2968420"/>
            <a:ext cx="11932732" cy="6870889"/>
          </a:xfrm>
        </p:spPr>
        <p:txBody>
          <a:bodyPr anchor="t"/>
          <a:lstStyle>
            <a:lvl1pPr algn="ctr">
              <a:defRPr sz="4338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482" y="160490"/>
            <a:ext cx="11808146" cy="1439965"/>
          </a:xfrm>
        </p:spPr>
        <p:txBody>
          <a:bodyPr anchor="b"/>
          <a:lstStyle>
            <a:lvl1pPr marL="0" indent="0" algn="ctr">
              <a:buNone/>
              <a:defRPr sz="2169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0666" indent="0">
              <a:buNone/>
              <a:defRPr sz="1993">
                <a:solidFill>
                  <a:schemeClr val="tx1">
                    <a:tint val="75000"/>
                  </a:schemeClr>
                </a:solidFill>
              </a:defRPr>
            </a:lvl2pPr>
            <a:lvl3pPr marL="10013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0199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200266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50333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300399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5046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400532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85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55" y="2104443"/>
            <a:ext cx="5285961" cy="1584598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1785" y="2104442"/>
            <a:ext cx="8981949" cy="8344075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363" y="3761037"/>
            <a:ext cx="5285961" cy="6687481"/>
          </a:xfrm>
        </p:spPr>
        <p:txBody>
          <a:bodyPr/>
          <a:lstStyle>
            <a:lvl1pPr marL="0" indent="0">
              <a:buNone/>
              <a:defRPr sz="2600"/>
            </a:lvl1pPr>
            <a:lvl2pPr marL="853916" indent="0">
              <a:buNone/>
              <a:defRPr sz="2300"/>
            </a:lvl2pPr>
            <a:lvl3pPr marL="1707833" indent="0">
              <a:buNone/>
              <a:defRPr sz="1900"/>
            </a:lvl3pPr>
            <a:lvl4pPr marL="2561749" indent="0">
              <a:buNone/>
              <a:defRPr sz="1600"/>
            </a:lvl4pPr>
            <a:lvl5pPr marL="3415665" indent="0">
              <a:buNone/>
              <a:defRPr sz="1600"/>
            </a:lvl5pPr>
            <a:lvl6pPr marL="4269582" indent="0">
              <a:buNone/>
              <a:defRPr sz="1600"/>
            </a:lvl6pPr>
            <a:lvl7pPr marL="5123498" indent="0">
              <a:buNone/>
              <a:defRPr sz="1600"/>
            </a:lvl7pPr>
            <a:lvl8pPr marL="5977415" indent="0">
              <a:buNone/>
              <a:defRPr sz="1600"/>
            </a:lvl8pPr>
            <a:lvl9pPr marL="6831331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262" y="8187692"/>
            <a:ext cx="9640253" cy="96660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263" y="2608431"/>
            <a:ext cx="9636340" cy="5454712"/>
          </a:xfrm>
        </p:spPr>
        <p:txBody>
          <a:bodyPr/>
          <a:lstStyle>
            <a:lvl1pPr marL="0" indent="0">
              <a:buNone/>
              <a:defRPr sz="6000"/>
            </a:lvl1pPr>
            <a:lvl2pPr marL="853916" indent="0">
              <a:buNone/>
              <a:defRPr sz="5200"/>
            </a:lvl2pPr>
            <a:lvl3pPr marL="1707833" indent="0">
              <a:buNone/>
              <a:defRPr sz="4500"/>
            </a:lvl3pPr>
            <a:lvl4pPr marL="2561749" indent="0">
              <a:buNone/>
              <a:defRPr sz="3700"/>
            </a:lvl4pPr>
            <a:lvl5pPr marL="3415665" indent="0">
              <a:buNone/>
              <a:defRPr sz="3700"/>
            </a:lvl5pPr>
            <a:lvl6pPr marL="4269582" indent="0">
              <a:buNone/>
              <a:defRPr sz="3700"/>
            </a:lvl6pPr>
            <a:lvl7pPr marL="5123498" indent="0">
              <a:buNone/>
              <a:defRPr sz="3700"/>
            </a:lvl7pPr>
            <a:lvl8pPr marL="5977415" indent="0">
              <a:buNone/>
              <a:defRPr sz="3700"/>
            </a:lvl8pPr>
            <a:lvl9pPr marL="6831331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262" y="9154297"/>
            <a:ext cx="9640253" cy="1372739"/>
          </a:xfrm>
        </p:spPr>
        <p:txBody>
          <a:bodyPr/>
          <a:lstStyle>
            <a:lvl1pPr marL="0" indent="0">
              <a:buNone/>
              <a:defRPr sz="2600"/>
            </a:lvl1pPr>
            <a:lvl2pPr marL="853916" indent="0">
              <a:buNone/>
              <a:defRPr sz="2300"/>
            </a:lvl2pPr>
            <a:lvl3pPr marL="1707833" indent="0">
              <a:buNone/>
              <a:defRPr sz="1900"/>
            </a:lvl3pPr>
            <a:lvl4pPr marL="2561749" indent="0">
              <a:buNone/>
              <a:defRPr sz="1600"/>
            </a:lvl4pPr>
            <a:lvl5pPr marL="3415665" indent="0">
              <a:buNone/>
              <a:defRPr sz="1600"/>
            </a:lvl5pPr>
            <a:lvl6pPr marL="4269582" indent="0">
              <a:buNone/>
              <a:defRPr sz="1600"/>
            </a:lvl6pPr>
            <a:lvl7pPr marL="5123498" indent="0">
              <a:buNone/>
              <a:defRPr sz="1600"/>
            </a:lvl7pPr>
            <a:lvl8pPr marL="5977415" indent="0">
              <a:buNone/>
              <a:defRPr sz="1600"/>
            </a:lvl8pPr>
            <a:lvl9pPr marL="6831331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8640" y="2176440"/>
            <a:ext cx="3512992" cy="82720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356" y="2176440"/>
            <a:ext cx="10278755" cy="82720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356" y="2729234"/>
            <a:ext cx="7096297" cy="7719281"/>
          </a:xfrm>
        </p:spPr>
        <p:txBody>
          <a:bodyPr/>
          <a:lstStyle>
            <a:lvl1pPr>
              <a:defRPr sz="3048"/>
            </a:lvl1pPr>
            <a:lvl2pPr>
              <a:defRPr sz="2638"/>
            </a:lvl2pPr>
            <a:lvl3pPr>
              <a:defRPr sz="2169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7438" y="2729234"/>
            <a:ext cx="7096297" cy="7719281"/>
          </a:xfrm>
        </p:spPr>
        <p:txBody>
          <a:bodyPr/>
          <a:lstStyle>
            <a:lvl1pPr>
              <a:defRPr sz="3048"/>
            </a:lvl1pPr>
            <a:lvl2pPr>
              <a:defRPr sz="2638"/>
            </a:lvl2pPr>
            <a:lvl3pPr>
              <a:defRPr sz="2169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48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618223"/>
            <a:ext cx="7099088" cy="1091151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0666" indent="0">
              <a:buNone/>
              <a:defRPr sz="2169" b="1"/>
            </a:lvl2pPr>
            <a:lvl3pPr marL="1001332" indent="0">
              <a:buNone/>
              <a:defRPr sz="1993" b="1"/>
            </a:lvl3pPr>
            <a:lvl4pPr marL="1501997" indent="0">
              <a:buNone/>
              <a:defRPr sz="1700" b="1"/>
            </a:lvl4pPr>
            <a:lvl5pPr marL="2002663" indent="0">
              <a:buNone/>
              <a:defRPr sz="1700" b="1"/>
            </a:lvl5pPr>
            <a:lvl6pPr marL="2503330" indent="0">
              <a:buNone/>
              <a:defRPr sz="1700" b="1"/>
            </a:lvl6pPr>
            <a:lvl7pPr marL="3003995" indent="0">
              <a:buNone/>
              <a:defRPr sz="1700" b="1"/>
            </a:lvl7pPr>
            <a:lvl8pPr marL="3504662" indent="0">
              <a:buNone/>
              <a:defRPr sz="1700" b="1"/>
            </a:lvl8pPr>
            <a:lvl9pPr marL="400532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355" y="3709370"/>
            <a:ext cx="7099088" cy="6739141"/>
          </a:xfrm>
        </p:spPr>
        <p:txBody>
          <a:bodyPr/>
          <a:lstStyle>
            <a:lvl1pPr>
              <a:defRPr sz="2638"/>
            </a:lvl1pPr>
            <a:lvl2pPr>
              <a:defRPr sz="2169"/>
            </a:lvl2pPr>
            <a:lvl3pPr>
              <a:defRPr sz="199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1866" y="2618223"/>
            <a:ext cx="7101877" cy="1091151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0666" indent="0">
              <a:buNone/>
              <a:defRPr sz="2169" b="1"/>
            </a:lvl2pPr>
            <a:lvl3pPr marL="1001332" indent="0">
              <a:buNone/>
              <a:defRPr sz="1993" b="1"/>
            </a:lvl3pPr>
            <a:lvl4pPr marL="1501997" indent="0">
              <a:buNone/>
              <a:defRPr sz="1700" b="1"/>
            </a:lvl4pPr>
            <a:lvl5pPr marL="2002663" indent="0">
              <a:buNone/>
              <a:defRPr sz="1700" b="1"/>
            </a:lvl5pPr>
            <a:lvl6pPr marL="2503330" indent="0">
              <a:buNone/>
              <a:defRPr sz="1700" b="1"/>
            </a:lvl6pPr>
            <a:lvl7pPr marL="3003995" indent="0">
              <a:buNone/>
              <a:defRPr sz="1700" b="1"/>
            </a:lvl7pPr>
            <a:lvl8pPr marL="3504662" indent="0">
              <a:buNone/>
              <a:defRPr sz="1700" b="1"/>
            </a:lvl8pPr>
            <a:lvl9pPr marL="400532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1866" y="3709370"/>
            <a:ext cx="7101877" cy="6739141"/>
          </a:xfrm>
        </p:spPr>
        <p:txBody>
          <a:bodyPr/>
          <a:lstStyle>
            <a:lvl1pPr>
              <a:defRPr sz="2638"/>
            </a:lvl1pPr>
            <a:lvl2pPr>
              <a:defRPr sz="2169"/>
            </a:lvl2pPr>
            <a:lvl3pPr>
              <a:defRPr sz="199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913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694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21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55" y="2104442"/>
            <a:ext cx="5285961" cy="1584598"/>
          </a:xfrm>
        </p:spPr>
        <p:txBody>
          <a:bodyPr anchor="b"/>
          <a:lstStyle>
            <a:lvl1pPr algn="l">
              <a:defRPr sz="2169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1787" y="2104442"/>
            <a:ext cx="8981949" cy="8344076"/>
          </a:xfrm>
        </p:spPr>
        <p:txBody>
          <a:bodyPr/>
          <a:lstStyle>
            <a:lvl1pPr>
              <a:defRPr sz="3517"/>
            </a:lvl1pPr>
            <a:lvl2pPr>
              <a:defRPr sz="3048"/>
            </a:lvl2pPr>
            <a:lvl3pPr>
              <a:defRPr sz="2638"/>
            </a:lvl3pPr>
            <a:lvl4pPr>
              <a:defRPr sz="2169"/>
            </a:lvl4pPr>
            <a:lvl5pPr>
              <a:defRPr sz="2169"/>
            </a:lvl5pPr>
            <a:lvl6pPr>
              <a:defRPr sz="2169"/>
            </a:lvl6pPr>
            <a:lvl7pPr>
              <a:defRPr sz="2169"/>
            </a:lvl7pPr>
            <a:lvl8pPr>
              <a:defRPr sz="2169"/>
            </a:lvl8pPr>
            <a:lvl9pPr>
              <a:defRPr sz="216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364" y="3761037"/>
            <a:ext cx="5285961" cy="6687482"/>
          </a:xfrm>
        </p:spPr>
        <p:txBody>
          <a:bodyPr/>
          <a:lstStyle>
            <a:lvl1pPr marL="0" indent="0">
              <a:buNone/>
              <a:defRPr sz="1524"/>
            </a:lvl1pPr>
            <a:lvl2pPr marL="500666" indent="0">
              <a:buNone/>
              <a:defRPr sz="1348"/>
            </a:lvl2pPr>
            <a:lvl3pPr marL="1001332" indent="0">
              <a:buNone/>
              <a:defRPr sz="1114"/>
            </a:lvl3pPr>
            <a:lvl4pPr marL="1501997" indent="0">
              <a:buNone/>
              <a:defRPr sz="938"/>
            </a:lvl4pPr>
            <a:lvl5pPr marL="2002663" indent="0">
              <a:buNone/>
              <a:defRPr sz="938"/>
            </a:lvl5pPr>
            <a:lvl6pPr marL="2503330" indent="0">
              <a:buNone/>
              <a:defRPr sz="938"/>
            </a:lvl6pPr>
            <a:lvl7pPr marL="3003995" indent="0">
              <a:buNone/>
              <a:defRPr sz="938"/>
            </a:lvl7pPr>
            <a:lvl8pPr marL="3504662" indent="0">
              <a:buNone/>
              <a:defRPr sz="938"/>
            </a:lvl8pPr>
            <a:lvl9pPr marL="4005328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29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262" y="8187692"/>
            <a:ext cx="9640253" cy="966603"/>
          </a:xfrm>
        </p:spPr>
        <p:txBody>
          <a:bodyPr anchor="b"/>
          <a:lstStyle>
            <a:lvl1pPr algn="l">
              <a:defRPr sz="216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263" y="2608431"/>
            <a:ext cx="9636340" cy="5454713"/>
          </a:xfrm>
        </p:spPr>
        <p:txBody>
          <a:bodyPr/>
          <a:lstStyle>
            <a:lvl1pPr marL="0" indent="0">
              <a:buNone/>
              <a:defRPr sz="3517"/>
            </a:lvl1pPr>
            <a:lvl2pPr marL="500666" indent="0">
              <a:buNone/>
              <a:defRPr sz="3048"/>
            </a:lvl2pPr>
            <a:lvl3pPr marL="1001332" indent="0">
              <a:buNone/>
              <a:defRPr sz="2638"/>
            </a:lvl3pPr>
            <a:lvl4pPr marL="1501997" indent="0">
              <a:buNone/>
              <a:defRPr sz="2169"/>
            </a:lvl4pPr>
            <a:lvl5pPr marL="2002663" indent="0">
              <a:buNone/>
              <a:defRPr sz="2169"/>
            </a:lvl5pPr>
            <a:lvl6pPr marL="2503330" indent="0">
              <a:buNone/>
              <a:defRPr sz="2169"/>
            </a:lvl6pPr>
            <a:lvl7pPr marL="3003995" indent="0">
              <a:buNone/>
              <a:defRPr sz="2169"/>
            </a:lvl7pPr>
            <a:lvl8pPr marL="3504662" indent="0">
              <a:buNone/>
              <a:defRPr sz="2169"/>
            </a:lvl8pPr>
            <a:lvl9pPr marL="4005328" indent="0">
              <a:buNone/>
              <a:defRPr sz="2169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262" y="9154299"/>
            <a:ext cx="9640253" cy="1372739"/>
          </a:xfrm>
        </p:spPr>
        <p:txBody>
          <a:bodyPr/>
          <a:lstStyle>
            <a:lvl1pPr marL="0" indent="0">
              <a:buNone/>
              <a:defRPr sz="1524"/>
            </a:lvl1pPr>
            <a:lvl2pPr marL="500666" indent="0">
              <a:buNone/>
              <a:defRPr sz="1348"/>
            </a:lvl2pPr>
            <a:lvl3pPr marL="1001332" indent="0">
              <a:buNone/>
              <a:defRPr sz="1114"/>
            </a:lvl3pPr>
            <a:lvl4pPr marL="1501997" indent="0">
              <a:buNone/>
              <a:defRPr sz="938"/>
            </a:lvl4pPr>
            <a:lvl5pPr marL="2002663" indent="0">
              <a:buNone/>
              <a:defRPr sz="938"/>
            </a:lvl5pPr>
            <a:lvl6pPr marL="2503330" indent="0">
              <a:buNone/>
              <a:defRPr sz="938"/>
            </a:lvl6pPr>
            <a:lvl7pPr marL="3003995" indent="0">
              <a:buNone/>
              <a:defRPr sz="938"/>
            </a:lvl7pPr>
            <a:lvl8pPr marL="3504662" indent="0">
              <a:buNone/>
              <a:defRPr sz="938"/>
            </a:lvl8pPr>
            <a:lvl9pPr marL="4005328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62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468414"/>
            <a:ext cx="12270253" cy="1348037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729234"/>
            <a:ext cx="14460379" cy="7719281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355" y="10841116"/>
            <a:ext cx="3748987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89589" y="10841116"/>
            <a:ext cx="5087911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4747" y="10841116"/>
            <a:ext cx="3748987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6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1332" rtl="0" eaLnBrk="1" latinLnBrk="0" hangingPunct="1">
        <a:spcBef>
          <a:spcPct val="0"/>
        </a:spcBef>
        <a:buNone/>
        <a:defRPr sz="4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499" indent="-375499" algn="l" defTabSz="1001332" rtl="0" eaLnBrk="1" latinLnBrk="0" hangingPunct="1">
        <a:spcBef>
          <a:spcPct val="20000"/>
        </a:spcBef>
        <a:buFont typeface="Arial" pitchFamily="34" charset="0"/>
        <a:buChar char="•"/>
        <a:defRPr sz="3517" kern="1200">
          <a:solidFill>
            <a:schemeClr val="tx1"/>
          </a:solidFill>
          <a:latin typeface="+mn-lt"/>
          <a:ea typeface="+mn-ea"/>
          <a:cs typeface="+mn-cs"/>
        </a:defRPr>
      </a:lvl1pPr>
      <a:lvl2pPr marL="813582" indent="-312916" algn="l" defTabSz="1001332" rtl="0" eaLnBrk="1" latinLnBrk="0" hangingPunct="1">
        <a:spcBef>
          <a:spcPct val="20000"/>
        </a:spcBef>
        <a:buFont typeface="Arial" pitchFamily="34" charset="0"/>
        <a:buChar char="–"/>
        <a:defRPr sz="3048" kern="1200">
          <a:solidFill>
            <a:schemeClr val="tx1"/>
          </a:solidFill>
          <a:latin typeface="+mn-lt"/>
          <a:ea typeface="+mn-ea"/>
          <a:cs typeface="+mn-cs"/>
        </a:defRPr>
      </a:lvl2pPr>
      <a:lvl3pPr marL="1251664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1752331" indent="-250333" algn="l" defTabSz="1001332" rtl="0" eaLnBrk="1" latinLnBrk="0" hangingPunct="1">
        <a:spcBef>
          <a:spcPct val="20000"/>
        </a:spcBef>
        <a:buFont typeface="Arial" pitchFamily="34" charset="0"/>
        <a:buChar char="–"/>
        <a:defRPr sz="2169" kern="1200">
          <a:solidFill>
            <a:schemeClr val="tx1"/>
          </a:solidFill>
          <a:latin typeface="+mn-lt"/>
          <a:ea typeface="+mn-ea"/>
          <a:cs typeface="+mn-cs"/>
        </a:defRPr>
      </a:lvl4pPr>
      <a:lvl5pPr marL="2252996" indent="-250333" algn="l" defTabSz="1001332" rtl="0" eaLnBrk="1" latinLnBrk="0" hangingPunct="1">
        <a:spcBef>
          <a:spcPct val="20000"/>
        </a:spcBef>
        <a:buFont typeface="Arial" pitchFamily="34" charset="0"/>
        <a:buChar char="»"/>
        <a:defRPr sz="2169" kern="1200">
          <a:solidFill>
            <a:schemeClr val="tx1"/>
          </a:solidFill>
          <a:latin typeface="+mn-lt"/>
          <a:ea typeface="+mn-ea"/>
          <a:cs typeface="+mn-cs"/>
        </a:defRPr>
      </a:lvl5pPr>
      <a:lvl6pPr marL="2753662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6pPr>
      <a:lvl7pPr marL="3254329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7pPr>
      <a:lvl8pPr marL="3754994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8pPr>
      <a:lvl9pPr marL="4255661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1pPr>
      <a:lvl2pPr marL="500666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2pPr>
      <a:lvl3pPr marL="1001332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3pPr>
      <a:lvl4pPr marL="1501997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4pPr>
      <a:lvl5pPr marL="2002663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5pPr>
      <a:lvl6pPr marL="2503330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6pPr>
      <a:lvl7pPr marL="3003995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7pPr>
      <a:lvl8pPr marL="3504662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8pPr>
      <a:lvl9pPr marL="4005328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468414"/>
            <a:ext cx="12270253" cy="1348037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729234"/>
            <a:ext cx="14460379" cy="7719281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355" y="10841116"/>
            <a:ext cx="3748987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89589" y="10841116"/>
            <a:ext cx="5087911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4747" y="10841116"/>
            <a:ext cx="3748987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1332" rtl="0" eaLnBrk="1" latinLnBrk="0" hangingPunct="1">
        <a:spcBef>
          <a:spcPct val="0"/>
        </a:spcBef>
        <a:buNone/>
        <a:defRPr sz="4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499" indent="-375499" algn="l" defTabSz="1001332" rtl="0" eaLnBrk="1" latinLnBrk="0" hangingPunct="1">
        <a:spcBef>
          <a:spcPct val="20000"/>
        </a:spcBef>
        <a:buFont typeface="Arial" pitchFamily="34" charset="0"/>
        <a:buChar char="•"/>
        <a:defRPr sz="3517" kern="1200">
          <a:solidFill>
            <a:schemeClr val="tx1"/>
          </a:solidFill>
          <a:latin typeface="+mn-lt"/>
          <a:ea typeface="+mn-ea"/>
          <a:cs typeface="+mn-cs"/>
        </a:defRPr>
      </a:lvl1pPr>
      <a:lvl2pPr marL="813582" indent="-312916" algn="l" defTabSz="1001332" rtl="0" eaLnBrk="1" latinLnBrk="0" hangingPunct="1">
        <a:spcBef>
          <a:spcPct val="20000"/>
        </a:spcBef>
        <a:buFont typeface="Arial" pitchFamily="34" charset="0"/>
        <a:buChar char="–"/>
        <a:defRPr sz="3048" kern="1200">
          <a:solidFill>
            <a:schemeClr val="tx1"/>
          </a:solidFill>
          <a:latin typeface="+mn-lt"/>
          <a:ea typeface="+mn-ea"/>
          <a:cs typeface="+mn-cs"/>
        </a:defRPr>
      </a:lvl2pPr>
      <a:lvl3pPr marL="1251664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1752331" indent="-250333" algn="l" defTabSz="1001332" rtl="0" eaLnBrk="1" latinLnBrk="0" hangingPunct="1">
        <a:spcBef>
          <a:spcPct val="20000"/>
        </a:spcBef>
        <a:buFont typeface="Arial" pitchFamily="34" charset="0"/>
        <a:buChar char="–"/>
        <a:defRPr sz="2169" kern="1200">
          <a:solidFill>
            <a:schemeClr val="tx1"/>
          </a:solidFill>
          <a:latin typeface="+mn-lt"/>
          <a:ea typeface="+mn-ea"/>
          <a:cs typeface="+mn-cs"/>
        </a:defRPr>
      </a:lvl4pPr>
      <a:lvl5pPr marL="2252996" indent="-250333" algn="l" defTabSz="1001332" rtl="0" eaLnBrk="1" latinLnBrk="0" hangingPunct="1">
        <a:spcBef>
          <a:spcPct val="20000"/>
        </a:spcBef>
        <a:buFont typeface="Arial" pitchFamily="34" charset="0"/>
        <a:buChar char="»"/>
        <a:defRPr sz="2169" kern="1200">
          <a:solidFill>
            <a:schemeClr val="tx1"/>
          </a:solidFill>
          <a:latin typeface="+mn-lt"/>
          <a:ea typeface="+mn-ea"/>
          <a:cs typeface="+mn-cs"/>
        </a:defRPr>
      </a:lvl5pPr>
      <a:lvl6pPr marL="2753662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6pPr>
      <a:lvl7pPr marL="3254329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7pPr>
      <a:lvl8pPr marL="3754994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8pPr>
      <a:lvl9pPr marL="4255661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1pPr>
      <a:lvl2pPr marL="500666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2pPr>
      <a:lvl3pPr marL="1001332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3pPr>
      <a:lvl4pPr marL="1501997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4pPr>
      <a:lvl5pPr marL="2002663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5pPr>
      <a:lvl6pPr marL="2503330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6pPr>
      <a:lvl7pPr marL="3003995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7pPr>
      <a:lvl8pPr marL="3504662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8pPr>
      <a:lvl9pPr marL="4005328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468413"/>
            <a:ext cx="12270253" cy="1348037"/>
          </a:xfrm>
          <a:prstGeom prst="rect">
            <a:avLst/>
          </a:prstGeom>
        </p:spPr>
        <p:txBody>
          <a:bodyPr vert="horz" lIns="170783" tIns="85392" rIns="170783" bIns="8539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4" y="2729234"/>
            <a:ext cx="14460380" cy="7719281"/>
          </a:xfrm>
          <a:prstGeom prst="rect">
            <a:avLst/>
          </a:prstGeom>
        </p:spPr>
        <p:txBody>
          <a:bodyPr vert="horz" lIns="170783" tIns="85392" rIns="170783" bIns="853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355" y="10841114"/>
            <a:ext cx="3748987" cy="622741"/>
          </a:xfrm>
          <a:prstGeom prst="rect">
            <a:avLst/>
          </a:prstGeom>
        </p:spPr>
        <p:txBody>
          <a:bodyPr vert="horz" lIns="170783" tIns="85392" rIns="170783" bIns="85392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312B-788B-4F1A-8AC4-BD6BCFBB1FDC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89589" y="10841114"/>
            <a:ext cx="5087911" cy="622741"/>
          </a:xfrm>
          <a:prstGeom prst="rect">
            <a:avLst/>
          </a:prstGeom>
        </p:spPr>
        <p:txBody>
          <a:bodyPr vert="horz" lIns="170783" tIns="85392" rIns="170783" bIns="85392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4747" y="10841114"/>
            <a:ext cx="3748987" cy="622741"/>
          </a:xfrm>
          <a:prstGeom prst="rect">
            <a:avLst/>
          </a:prstGeom>
        </p:spPr>
        <p:txBody>
          <a:bodyPr vert="horz" lIns="170783" tIns="85392" rIns="170783" bIns="85392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EE0C-30EB-4AFB-B4FC-8635991D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707833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437" indent="-640437" algn="l" defTabSz="170783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614" indent="-533697" algn="l" defTabSz="1707833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4790" indent="-426959" algn="l" defTabSz="1707833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8708" indent="-426959" algn="l" defTabSz="170783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2623" indent="-426959" algn="l" defTabSz="1707833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6540" indent="-426959" algn="l" defTabSz="170783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0457" indent="-426959" algn="l" defTabSz="170783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4372" indent="-426959" algn="l" defTabSz="170783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8290" indent="-426959" algn="l" defTabSz="170783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3916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7833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1749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5665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69582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3498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7415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1331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Обучение РУКОВОДИТЕЛЕЙ ППЭ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3139286" cy="1584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5631" y="3328412"/>
            <a:ext cx="110877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Подготовка руководителей пунктов проведения экзаменов </a:t>
            </a:r>
          </a:p>
          <a:p>
            <a:pPr algn="ctr"/>
            <a:r>
              <a:rPr lang="ru-RU" sz="4800" b="1" dirty="0"/>
              <a:t>государственной итоговой аттестации по образовательным программам  основного общего </a:t>
            </a:r>
            <a:r>
              <a:rPr lang="ru-RU" sz="4800" b="1" dirty="0" smtClean="0"/>
              <a:t>образования</a:t>
            </a:r>
          </a:p>
          <a:p>
            <a:pPr algn="ctr"/>
            <a:endParaRPr lang="ru-RU" sz="4800" b="1" dirty="0"/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Нормативные правовые акты, регламентирующие проведение ГИА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6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Комиссии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9254968"/>
              </p:ext>
            </p:extLst>
          </p:nvPr>
        </p:nvGraphicFramePr>
        <p:xfrm>
          <a:off x="218614" y="2856506"/>
          <a:ext cx="15629860" cy="772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1133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3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системы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2764166"/>
              </p:ext>
            </p:extLst>
          </p:nvPr>
        </p:nvGraphicFramePr>
        <p:xfrm>
          <a:off x="802481" y="3402529"/>
          <a:ext cx="14460538" cy="772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02481" y="2998437"/>
            <a:ext cx="6926964" cy="1148260"/>
          </a:xfrm>
          <a:prstGeom prst="roundRect">
            <a:avLst/>
          </a:prstGeom>
          <a:solidFill>
            <a:srgbClr val="87888A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Рособрнадзор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36055" y="2998493"/>
            <a:ext cx="6926964" cy="1148260"/>
          </a:xfrm>
          <a:prstGeom prst="roundRect">
            <a:avLst/>
          </a:prstGeom>
          <a:solidFill>
            <a:srgbClr val="87888A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Органы </a:t>
            </a:r>
            <a:br>
              <a:rPr lang="ru-RU" sz="3600" b="1" dirty="0" smtClean="0"/>
            </a:br>
            <a:r>
              <a:rPr lang="ru-RU" sz="3600" b="1" dirty="0" smtClean="0"/>
              <a:t>исполнительной власти</a:t>
            </a:r>
            <a:endParaRPr lang="ru-RU" sz="3600" b="1" dirty="0"/>
          </a:p>
        </p:txBody>
      </p:sp>
      <p:sp>
        <p:nvSpPr>
          <p:cNvPr id="8" name="Круговая стрелка 7"/>
          <p:cNvSpPr/>
          <p:nvPr/>
        </p:nvSpPr>
        <p:spPr>
          <a:xfrm rot="10800000" flipH="1" flipV="1">
            <a:off x="6490223" y="4146697"/>
            <a:ext cx="3170763" cy="3170608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E2001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20" y="21513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1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Региональный центр </a:t>
            </a:r>
            <a:br>
              <a:rPr lang="ru-RU" dirty="0" smtClean="0"/>
            </a:br>
            <a:r>
              <a:rPr lang="ru-RU" dirty="0" smtClean="0"/>
              <a:t>обработки информации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7947501"/>
              </p:ext>
            </p:extLst>
          </p:nvPr>
        </p:nvGraphicFramePr>
        <p:xfrm>
          <a:off x="803275" y="2728913"/>
          <a:ext cx="14460538" cy="772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1133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Ответственность за нарушение </a:t>
            </a:r>
            <a:endParaRPr lang="ru-RU" dirty="0"/>
          </a:p>
        </p:txBody>
      </p:sp>
      <p:pic>
        <p:nvPicPr>
          <p:cNvPr id="4" name="Picture 6" descr="http://www.auto-edu.ru/pars_docs/refs/14/13489/13489_html_m1d8cd3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0353" y="3679372"/>
            <a:ext cx="4389361" cy="649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40971" y="2123083"/>
            <a:ext cx="14025083" cy="1154242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tabLst>
                <a:tab pos="457200" algn="l"/>
              </a:tabLst>
            </a:pP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30 декабря 2001 г. № 195</a:t>
            </a:r>
          </a:p>
          <a:p>
            <a:pPr algn="ctr">
              <a:spcAft>
                <a:spcPts val="50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</a:t>
            </a: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6AB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4514" y="8941050"/>
            <a:ext cx="10686740" cy="2516160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13.11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. Нарушение установленного законом порядка сбора, хранения, использования или распространения информации о гражданах (персональных данных)</a:t>
            </a:r>
          </a:p>
          <a:p>
            <a:pPr algn="just">
              <a:spcAft>
                <a:spcPts val="1000"/>
              </a:spcAft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13.12.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Нарушение правил защиты информации</a:t>
            </a:r>
          </a:p>
          <a:p>
            <a:pPr algn="just"/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13.14.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Разглашение информации с ограниченным доступом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4514" y="3516806"/>
            <a:ext cx="10686740" cy="52283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500"/>
              </a:spcAft>
            </a:pPr>
            <a:r>
              <a:rPr lang="ru-RU" sz="2400" b="1" dirty="0">
                <a:solidFill>
                  <a:srgbClr val="006AB3"/>
                </a:solidFill>
              </a:rPr>
              <a:t>Статья 19.30. Нарушение требований к ведению образовательной деятельности и организации образовательного процесса</a:t>
            </a:r>
          </a:p>
          <a:p>
            <a:pPr algn="just"/>
            <a:r>
              <a:rPr lang="ru-RU" sz="2400" b="1" dirty="0">
                <a:solidFill>
                  <a:srgbClr val="006AB3"/>
                </a:solidFill>
              </a:rPr>
              <a:t>п</a:t>
            </a:r>
            <a:r>
              <a:rPr lang="ru-RU" sz="2400" b="1" dirty="0" smtClean="0">
                <a:solidFill>
                  <a:srgbClr val="006AB3"/>
                </a:solidFill>
              </a:rPr>
              <a:t>. 4 </a:t>
            </a:r>
            <a:r>
              <a:rPr lang="ru-RU" sz="2400" dirty="0" smtClean="0">
                <a:solidFill>
                  <a:srgbClr val="006AB3"/>
                </a:solidFill>
              </a:rPr>
              <a:t>Умышленное </a:t>
            </a:r>
            <a:r>
              <a:rPr lang="ru-RU" sz="2400" dirty="0">
                <a:solidFill>
                  <a:srgbClr val="006AB3"/>
                </a:solidFill>
              </a:rPr>
              <a:t>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 порядка проведения государственной итоговой аттестации -</a:t>
            </a:r>
          </a:p>
          <a:p>
            <a:pPr algn="just"/>
            <a:r>
              <a:rPr lang="ru-RU" sz="2400" dirty="0" smtClean="0">
                <a:solidFill>
                  <a:srgbClr val="006AB3"/>
                </a:solidFill>
              </a:rPr>
              <a:t>влечет </a:t>
            </a:r>
            <a:r>
              <a:rPr lang="ru-RU" sz="2400" dirty="0">
                <a:solidFill>
                  <a:srgbClr val="006AB3"/>
                </a:solidFill>
              </a:rPr>
              <a:t>наложение административного штрафа на граждан в размере от </a:t>
            </a:r>
            <a:r>
              <a:rPr lang="ru-RU" sz="2400" dirty="0" smtClean="0">
                <a:solidFill>
                  <a:srgbClr val="006AB3"/>
                </a:solidFill>
              </a:rPr>
              <a:t>3 </a:t>
            </a:r>
            <a:r>
              <a:rPr lang="ru-RU" sz="2400" dirty="0">
                <a:solidFill>
                  <a:srgbClr val="006AB3"/>
                </a:solidFill>
              </a:rPr>
              <a:t>тысяч до </a:t>
            </a:r>
            <a:r>
              <a:rPr lang="ru-RU" sz="2400" dirty="0" smtClean="0">
                <a:solidFill>
                  <a:srgbClr val="006AB3"/>
                </a:solidFill>
              </a:rPr>
              <a:t>5 </a:t>
            </a:r>
            <a:r>
              <a:rPr lang="ru-RU" sz="2400" dirty="0">
                <a:solidFill>
                  <a:srgbClr val="006AB3"/>
                </a:solidFill>
              </a:rPr>
              <a:t>тысяч рублей; на должностных лиц - от </a:t>
            </a:r>
            <a:r>
              <a:rPr lang="ru-RU" sz="2400" dirty="0" smtClean="0">
                <a:solidFill>
                  <a:srgbClr val="006AB3"/>
                </a:solidFill>
              </a:rPr>
              <a:t>20 тысяч </a:t>
            </a:r>
            <a:r>
              <a:rPr lang="ru-RU" sz="2400" dirty="0">
                <a:solidFill>
                  <a:srgbClr val="006AB3"/>
                </a:solidFill>
              </a:rPr>
              <a:t>до </a:t>
            </a:r>
            <a:r>
              <a:rPr lang="ru-RU" sz="2400" dirty="0" smtClean="0">
                <a:solidFill>
                  <a:srgbClr val="006AB3"/>
                </a:solidFill>
              </a:rPr>
              <a:t>40 тысяч </a:t>
            </a:r>
            <a:r>
              <a:rPr lang="ru-RU" sz="2400" dirty="0">
                <a:solidFill>
                  <a:srgbClr val="006AB3"/>
                </a:solidFill>
              </a:rPr>
              <a:t>рублей; на юридических лиц - от </a:t>
            </a:r>
            <a:r>
              <a:rPr lang="ru-RU" sz="2400" dirty="0" smtClean="0">
                <a:solidFill>
                  <a:srgbClr val="006AB3"/>
                </a:solidFill>
              </a:rPr>
              <a:t>50 </a:t>
            </a:r>
            <a:r>
              <a:rPr lang="ru-RU" sz="2400" dirty="0">
                <a:solidFill>
                  <a:srgbClr val="006AB3"/>
                </a:solidFill>
              </a:rPr>
              <a:t>тысяч до </a:t>
            </a:r>
            <a:r>
              <a:rPr lang="ru-RU" sz="2400" dirty="0" smtClean="0">
                <a:solidFill>
                  <a:srgbClr val="006AB3"/>
                </a:solidFill>
              </a:rPr>
              <a:t>200 </a:t>
            </a:r>
            <a:r>
              <a:rPr lang="ru-RU" sz="2400" dirty="0">
                <a:solidFill>
                  <a:srgbClr val="006AB3"/>
                </a:solidFill>
              </a:rPr>
              <a:t>тысяч </a:t>
            </a:r>
            <a:r>
              <a:rPr lang="ru-RU" sz="2400" dirty="0" smtClean="0">
                <a:solidFill>
                  <a:srgbClr val="006AB3"/>
                </a:solidFill>
              </a:rPr>
              <a:t>рублей</a:t>
            </a:r>
            <a:endParaRPr lang="ru-RU" sz="2400" dirty="0">
              <a:solidFill>
                <a:srgbClr val="006AB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0" y="91133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3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571" y="5396492"/>
            <a:ext cx="12554858" cy="3181450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Нормативные </a:t>
            </a:r>
            <a:r>
              <a:rPr lang="ru-RU" sz="4800" dirty="0"/>
              <a:t>правовые акты, регламентирующие проведение государственной итоговой аттестации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Обучение РУКОВОДИТЕЛЕЙ ППЭ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0" y="0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9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925" y="2424222"/>
            <a:ext cx="15319322" cy="8548571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spcAft>
                <a:spcPts val="3500"/>
              </a:spcAft>
            </a:pPr>
            <a:r>
              <a:rPr lang="ru-RU" sz="3000" b="0" dirty="0">
                <a:solidFill>
                  <a:srgbClr val="006AB3"/>
                </a:solidFill>
              </a:rPr>
              <a:t>Федеральный закон </a:t>
            </a:r>
            <a:r>
              <a:rPr lang="ru-RU" sz="3000" dirty="0">
                <a:solidFill>
                  <a:srgbClr val="006AB3"/>
                </a:solidFill>
              </a:rPr>
              <a:t>«Об образовании в Российской Федерации» от </a:t>
            </a:r>
            <a:r>
              <a:rPr lang="ru-RU" sz="3000" b="0" dirty="0">
                <a:solidFill>
                  <a:srgbClr val="006AB3"/>
                </a:solidFill>
              </a:rPr>
              <a:t>29.12. 2012 № </a:t>
            </a:r>
            <a:r>
              <a:rPr lang="ru-RU" sz="3000" b="0" dirty="0" smtClean="0">
                <a:solidFill>
                  <a:srgbClr val="006AB3"/>
                </a:solidFill>
              </a:rPr>
              <a:t>273-ФЗ</a:t>
            </a:r>
          </a:p>
          <a:p>
            <a:pPr algn="just">
              <a:spcBef>
                <a:spcPts val="0"/>
              </a:spcBef>
              <a:spcAft>
                <a:spcPts val="3500"/>
              </a:spcAft>
            </a:pPr>
            <a:r>
              <a:rPr lang="ru-RU" sz="3000" b="0" dirty="0">
                <a:solidFill>
                  <a:srgbClr val="006AB3"/>
                </a:solidFill>
              </a:rPr>
              <a:t>Федеральный закон </a:t>
            </a:r>
            <a:r>
              <a:rPr lang="ru-RU" sz="3000" dirty="0">
                <a:solidFill>
                  <a:srgbClr val="006AB3"/>
                </a:solidFill>
              </a:rPr>
              <a:t>«О персональных данных» </a:t>
            </a:r>
            <a:r>
              <a:rPr lang="ru-RU" sz="3000" b="0" dirty="0">
                <a:solidFill>
                  <a:srgbClr val="006AB3"/>
                </a:solidFill>
              </a:rPr>
              <a:t>от 27.07.2006 № </a:t>
            </a:r>
            <a:r>
              <a:rPr lang="ru-RU" sz="3000" b="0" dirty="0" smtClean="0">
                <a:solidFill>
                  <a:srgbClr val="006AB3"/>
                </a:solidFill>
              </a:rPr>
              <a:t>152-ФЗ</a:t>
            </a:r>
          </a:p>
          <a:p>
            <a:pPr algn="just">
              <a:spcBef>
                <a:spcPts val="0"/>
              </a:spcBef>
              <a:spcAft>
                <a:spcPts val="3500"/>
              </a:spcAft>
            </a:pPr>
            <a:r>
              <a:rPr lang="ru-RU" sz="3000" b="0" dirty="0">
                <a:solidFill>
                  <a:srgbClr val="006AB3"/>
                </a:solidFill>
              </a:rPr>
              <a:t>Федеральный закон Российской Федерации </a:t>
            </a:r>
            <a:r>
              <a:rPr lang="ru-RU" sz="3000" dirty="0">
                <a:solidFill>
                  <a:srgbClr val="006AB3"/>
                </a:solidFill>
              </a:rPr>
              <a:t>«Об информации, информационных технологиях и защите информации» </a:t>
            </a:r>
            <a:r>
              <a:rPr lang="ru-RU" sz="3000" b="0" dirty="0">
                <a:solidFill>
                  <a:srgbClr val="006AB3"/>
                </a:solidFill>
              </a:rPr>
              <a:t>от 27.07.2006 </a:t>
            </a:r>
            <a:br>
              <a:rPr lang="ru-RU" sz="3000" b="0" dirty="0">
                <a:solidFill>
                  <a:srgbClr val="006AB3"/>
                </a:solidFill>
              </a:rPr>
            </a:br>
            <a:r>
              <a:rPr lang="ru-RU" sz="3000" b="0" dirty="0">
                <a:solidFill>
                  <a:srgbClr val="006AB3"/>
                </a:solidFill>
              </a:rPr>
              <a:t>№ </a:t>
            </a:r>
            <a:r>
              <a:rPr lang="ru-RU" sz="3000" b="0" dirty="0" smtClean="0">
                <a:solidFill>
                  <a:srgbClr val="006AB3"/>
                </a:solidFill>
              </a:rPr>
              <a:t>149-ФЗ</a:t>
            </a:r>
          </a:p>
          <a:p>
            <a:pPr algn="just">
              <a:spcAft>
                <a:spcPts val="3500"/>
              </a:spcAft>
            </a:pPr>
            <a:r>
              <a:rPr lang="ru-RU" sz="3000" b="0" dirty="0">
                <a:solidFill>
                  <a:srgbClr val="006AB3"/>
                </a:solidFill>
              </a:rPr>
              <a:t>Федеральный закон </a:t>
            </a:r>
            <a:r>
              <a:rPr lang="ru-RU" sz="3000" dirty="0">
                <a:solidFill>
                  <a:srgbClr val="006AB3"/>
                </a:solidFill>
              </a:rPr>
              <a:t>«Кодекс Российской Федерации об административных  правонарушениях» </a:t>
            </a:r>
            <a:r>
              <a:rPr lang="ru-RU" sz="3000" b="0" dirty="0">
                <a:solidFill>
                  <a:srgbClr val="006AB3"/>
                </a:solidFill>
              </a:rPr>
              <a:t>от 30.12.2001 № 195 </a:t>
            </a:r>
            <a:endParaRPr lang="ru-RU" sz="3000" b="0" dirty="0" smtClean="0">
              <a:solidFill>
                <a:srgbClr val="006AB3"/>
              </a:solidFill>
            </a:endParaRPr>
          </a:p>
          <a:p>
            <a:pPr algn="just">
              <a:spcAft>
                <a:spcPts val="3500"/>
              </a:spcAft>
            </a:pPr>
            <a:r>
              <a:rPr lang="ru-RU" sz="3200" b="0" dirty="0">
                <a:solidFill>
                  <a:srgbClr val="006AB3"/>
                </a:solidFill>
              </a:rPr>
              <a:t>Постановление Правительства Российской Федерации </a:t>
            </a:r>
            <a:r>
              <a:rPr lang="ru-RU" sz="3200" dirty="0">
                <a:solidFill>
                  <a:srgbClr val="006AB3"/>
                </a:solidFill>
              </a:rPr>
              <a:t/>
            </a:r>
            <a:br>
              <a:rPr lang="ru-RU" sz="3200" dirty="0">
                <a:solidFill>
                  <a:srgbClr val="006AB3"/>
                </a:solidFill>
              </a:rPr>
            </a:br>
            <a:r>
              <a:rPr lang="ru-RU" sz="3200" dirty="0">
                <a:solidFill>
                  <a:srgbClr val="006AB3"/>
                </a:solidFill>
              </a:rPr>
              <a:t>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  <a:r>
              <a:rPr lang="ru-RU" sz="3200" b="0" dirty="0">
                <a:solidFill>
                  <a:srgbClr val="006AB3"/>
                </a:solidFill>
              </a:rPr>
              <a:t> от 31.08.2013 № 755</a:t>
            </a:r>
          </a:p>
          <a:p>
            <a:pPr algn="just">
              <a:spcAft>
                <a:spcPts val="3500"/>
              </a:spcAft>
            </a:pPr>
            <a:endParaRPr lang="ru-RU" sz="3000" b="0" dirty="0" smtClean="0">
              <a:solidFill>
                <a:srgbClr val="006AB3"/>
              </a:solidFill>
            </a:endParaRPr>
          </a:p>
          <a:p>
            <a:pPr algn="just">
              <a:spcAft>
                <a:spcPts val="1000"/>
              </a:spcAft>
            </a:pPr>
            <a:endParaRPr lang="ru-RU" sz="3200" b="0" dirty="0">
              <a:solidFill>
                <a:srgbClr val="006AB3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3200" b="0" dirty="0">
              <a:solidFill>
                <a:srgbClr val="006AB3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3200" dirty="0"/>
          </a:p>
          <a:p>
            <a:pPr marL="0" indent="0" algn="just">
              <a:spcAft>
                <a:spcPts val="1000"/>
              </a:spcAft>
              <a:buNone/>
            </a:pPr>
            <a:endParaRPr lang="ru-RU" sz="3800" b="0" dirty="0"/>
          </a:p>
          <a:p>
            <a:endParaRPr lang="ru-RU" sz="1800" b="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70791" y="176895"/>
            <a:ext cx="13196297" cy="1630639"/>
          </a:xfrm>
          <a:prstGeom prst="rect">
            <a:avLst/>
          </a:prstGeom>
        </p:spPr>
        <p:txBody>
          <a:bodyPr vert="horz" lIns="170783" tIns="85392" rIns="170783" bIns="85392" rtlCol="0" anchor="ctr">
            <a:normAutofit fontScale="92500"/>
          </a:bodyPr>
          <a:lstStyle>
            <a:lvl1pPr algn="ctr" defTabSz="1707833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4200" dirty="0" smtClean="0"/>
              <a:t>Нормативные правовые акты и иные документы, регламентирующие проведение ГИА</a:t>
            </a:r>
            <a:endParaRPr lang="ru-RU" sz="4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7" y="82216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54" y="2514188"/>
            <a:ext cx="15465251" cy="8352287"/>
          </a:xfrm>
        </p:spPr>
        <p:txBody>
          <a:bodyPr>
            <a:noAutofit/>
          </a:bodyPr>
          <a:lstStyle/>
          <a:p>
            <a:pPr algn="just">
              <a:spcAft>
                <a:spcPts val="3500"/>
              </a:spcAft>
            </a:pPr>
            <a:r>
              <a:rPr lang="ru-RU" sz="2400" b="0" dirty="0" smtClean="0"/>
              <a:t>Приказ </a:t>
            </a:r>
            <a:r>
              <a:rPr lang="ru-RU" sz="2400" b="0" dirty="0"/>
              <a:t>Министерства образования и науки Российской Федерации от 28 июня 2013 г. № 491 «</a:t>
            </a:r>
            <a:r>
              <a:rPr lang="ru-RU" sz="2400" dirty="0"/>
              <a:t>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</a:t>
            </a:r>
            <a:r>
              <a:rPr lang="ru-RU" sz="2400" dirty="0" smtClean="0"/>
              <a:t>»</a:t>
            </a:r>
            <a:endParaRPr lang="ru-RU" sz="2400" b="0" dirty="0" smtClean="0">
              <a:solidFill>
                <a:srgbClr val="006AB3"/>
              </a:solidFill>
            </a:endParaRPr>
          </a:p>
          <a:p>
            <a:pPr algn="just">
              <a:spcAft>
                <a:spcPts val="3500"/>
              </a:spcAft>
            </a:pPr>
            <a:r>
              <a:rPr lang="ru-RU" sz="2400" b="0" dirty="0" smtClean="0">
                <a:solidFill>
                  <a:srgbClr val="006AB3"/>
                </a:solidFill>
              </a:rPr>
              <a:t>Приказ </a:t>
            </a:r>
            <a:r>
              <a:rPr lang="ru-RU" sz="2400" b="0" dirty="0">
                <a:solidFill>
                  <a:srgbClr val="006AB3"/>
                </a:solidFill>
              </a:rPr>
              <a:t>Министерства образования и науки Российской Федерации</a:t>
            </a:r>
            <a:br>
              <a:rPr lang="ru-RU" sz="2400" b="0" dirty="0">
                <a:solidFill>
                  <a:srgbClr val="006AB3"/>
                </a:solidFill>
              </a:rPr>
            </a:br>
            <a:r>
              <a:rPr lang="ru-RU" sz="2400" dirty="0">
                <a:solidFill>
                  <a:srgbClr val="006AB3"/>
                </a:solidFill>
              </a:rPr>
              <a:t>«Об утверждении порядка проведения государственной итоговой аттестации по образовательным программам </a:t>
            </a:r>
            <a:r>
              <a:rPr lang="ru-RU" sz="2400" dirty="0" smtClean="0">
                <a:solidFill>
                  <a:srgbClr val="006AB3"/>
                </a:solidFill>
              </a:rPr>
              <a:t>основного </a:t>
            </a:r>
            <a:r>
              <a:rPr lang="ru-RU" sz="2400" dirty="0">
                <a:solidFill>
                  <a:srgbClr val="006AB3"/>
                </a:solidFill>
              </a:rPr>
              <a:t>общего образования»</a:t>
            </a:r>
            <a:r>
              <a:rPr lang="ru-RU" sz="2400" b="0" dirty="0">
                <a:solidFill>
                  <a:srgbClr val="006AB3"/>
                </a:solidFill>
              </a:rPr>
              <a:t> от </a:t>
            </a:r>
            <a:r>
              <a:rPr lang="ru-RU" sz="2400" b="0" dirty="0" smtClean="0">
                <a:solidFill>
                  <a:srgbClr val="006AB3"/>
                </a:solidFill>
              </a:rPr>
              <a:t>25.12.2013 </a:t>
            </a:r>
            <a:r>
              <a:rPr lang="ru-RU" sz="2400" b="0" dirty="0">
                <a:solidFill>
                  <a:srgbClr val="006AB3"/>
                </a:solidFill>
              </a:rPr>
              <a:t>№ </a:t>
            </a:r>
            <a:r>
              <a:rPr lang="ru-RU" sz="2400" b="0" dirty="0" smtClean="0">
                <a:solidFill>
                  <a:srgbClr val="006AB3"/>
                </a:solidFill>
              </a:rPr>
              <a:t>1394</a:t>
            </a:r>
          </a:p>
          <a:p>
            <a:pPr algn="just">
              <a:spcAft>
                <a:spcPts val="3500"/>
              </a:spcAft>
            </a:pPr>
            <a:r>
              <a:rPr lang="ru-RU" sz="2400" b="0" dirty="0"/>
              <a:t>Приказ Министерства образования и науки Российской Федерации от </a:t>
            </a:r>
            <a:r>
              <a:rPr lang="ru-RU" sz="2400" b="0" dirty="0" smtClean="0"/>
              <a:t>9 января 2017 </a:t>
            </a:r>
            <a:r>
              <a:rPr lang="ru-RU" sz="2400" b="0" dirty="0"/>
              <a:t>года № </a:t>
            </a:r>
            <a:r>
              <a:rPr lang="ru-RU" sz="2400" b="0" dirty="0" smtClean="0"/>
              <a:t>2</a:t>
            </a:r>
            <a:r>
              <a:rPr lang="ru-RU" sz="2400" b="0" dirty="0"/>
              <a:t> 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dirty="0" smtClean="0"/>
              <a:t>«Об </a:t>
            </a:r>
            <a:r>
              <a:rPr lang="ru-RU" sz="2400" dirty="0"/>
              <a:t>утверждении единого расписания и продолжительности проведения </a:t>
            </a:r>
            <a:r>
              <a:rPr lang="ru-RU" sz="2400" dirty="0" smtClean="0"/>
              <a:t>основного </a:t>
            </a:r>
            <a:r>
              <a:rPr lang="ru-RU" sz="2400" dirty="0"/>
              <a:t>государственного экзамена по каждому учебному предмету, перечня средств обучения и воспитания, используемых при его проведении в </a:t>
            </a:r>
            <a:r>
              <a:rPr lang="ru-RU" sz="2400" dirty="0" smtClean="0"/>
              <a:t>2017 году»</a:t>
            </a:r>
          </a:p>
          <a:p>
            <a:pPr algn="just">
              <a:spcAft>
                <a:spcPts val="3500"/>
              </a:spcAft>
            </a:pPr>
            <a:r>
              <a:rPr lang="ru-RU" sz="2400" dirty="0">
                <a:solidFill>
                  <a:srgbClr val="006AB3"/>
                </a:solidFill>
              </a:rPr>
              <a:t>Методические рекомендации по подготовке и проведению государственной итоговой аттестации по </a:t>
            </a:r>
            <a:r>
              <a:rPr lang="ru-RU" sz="2400" dirty="0" smtClean="0">
                <a:solidFill>
                  <a:srgbClr val="006AB3"/>
                </a:solidFill>
              </a:rPr>
              <a:t>образовательным программам основного общего </a:t>
            </a:r>
            <a:r>
              <a:rPr lang="ru-RU" sz="2400" dirty="0">
                <a:solidFill>
                  <a:srgbClr val="006AB3"/>
                </a:solidFill>
              </a:rPr>
              <a:t>образования </a:t>
            </a:r>
            <a:r>
              <a:rPr lang="ru-RU" sz="2400" b="0" dirty="0">
                <a:solidFill>
                  <a:srgbClr val="006AB3"/>
                </a:solidFill>
              </a:rPr>
              <a:t>от </a:t>
            </a:r>
            <a:r>
              <a:rPr lang="ru-RU" sz="2400" b="0" dirty="0" smtClean="0">
                <a:solidFill>
                  <a:srgbClr val="006AB3"/>
                </a:solidFill>
              </a:rPr>
              <a:t>23.12.2016 </a:t>
            </a:r>
            <a:r>
              <a:rPr lang="ru-RU" sz="2400" b="0" dirty="0">
                <a:solidFill>
                  <a:srgbClr val="006AB3"/>
                </a:solidFill>
              </a:rPr>
              <a:t>№ </a:t>
            </a:r>
            <a:r>
              <a:rPr lang="ru-RU" sz="2400" b="0" dirty="0" smtClean="0">
                <a:solidFill>
                  <a:srgbClr val="006AB3"/>
                </a:solidFill>
              </a:rPr>
              <a:t>02-411 </a:t>
            </a:r>
            <a:r>
              <a:rPr lang="ru-RU" sz="2400" b="0" dirty="0">
                <a:solidFill>
                  <a:srgbClr val="006AB3"/>
                </a:solidFill>
              </a:rPr>
              <a:t>Федеральная служба по надзору в сфере образования и науки (</a:t>
            </a:r>
            <a:r>
              <a:rPr lang="ru-RU" sz="2400" b="0" dirty="0" err="1">
                <a:solidFill>
                  <a:srgbClr val="006AB3"/>
                </a:solidFill>
              </a:rPr>
              <a:t>Рособрнадзор</a:t>
            </a:r>
            <a:r>
              <a:rPr lang="ru-RU" sz="2400" b="0" dirty="0" smtClean="0">
                <a:solidFill>
                  <a:srgbClr val="006AB3"/>
                </a:solidFill>
              </a:rPr>
              <a:t>)</a:t>
            </a:r>
          </a:p>
          <a:p>
            <a:pPr algn="just">
              <a:spcBef>
                <a:spcPts val="0"/>
              </a:spcBef>
              <a:spcAft>
                <a:spcPts val="3500"/>
              </a:spcAft>
            </a:pPr>
            <a:r>
              <a:rPr lang="ru-RU" sz="2400" dirty="0" smtClean="0">
                <a:solidFill>
                  <a:srgbClr val="006AB3"/>
                </a:solidFill>
              </a:rPr>
              <a:t>Нормативные правовые </a:t>
            </a:r>
            <a:r>
              <a:rPr lang="ru-RU" sz="2400" dirty="0">
                <a:solidFill>
                  <a:srgbClr val="006AB3"/>
                </a:solidFill>
              </a:rPr>
              <a:t>документы регионального </a:t>
            </a:r>
            <a:r>
              <a:rPr lang="ru-RU" sz="2400" dirty="0" smtClean="0">
                <a:solidFill>
                  <a:srgbClr val="006AB3"/>
                </a:solidFill>
              </a:rPr>
              <a:t>значения, </a:t>
            </a:r>
            <a:r>
              <a:rPr lang="ru-RU" sz="2400" dirty="0">
                <a:solidFill>
                  <a:srgbClr val="006AB3"/>
                </a:solidFill>
              </a:rPr>
              <a:t>регламентирующие проведение государственной итоговой </a:t>
            </a:r>
            <a:r>
              <a:rPr lang="ru-RU" sz="2400" dirty="0" smtClean="0">
                <a:solidFill>
                  <a:srgbClr val="006AB3"/>
                </a:solidFill>
              </a:rPr>
              <a:t>аттестации</a:t>
            </a:r>
            <a:endParaRPr lang="ru-RU" sz="3200" b="0" dirty="0">
              <a:solidFill>
                <a:srgbClr val="006AB3"/>
              </a:solidFill>
            </a:endParaRPr>
          </a:p>
          <a:p>
            <a:pPr algn="just">
              <a:spcAft>
                <a:spcPts val="500"/>
              </a:spcAft>
            </a:pPr>
            <a:endParaRPr lang="ru-RU" sz="3200" b="0" dirty="0" smtClean="0">
              <a:solidFill>
                <a:srgbClr val="006AB3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70791" y="176895"/>
            <a:ext cx="13196297" cy="1630639"/>
          </a:xfrm>
          <a:prstGeom prst="rect">
            <a:avLst/>
          </a:prstGeom>
        </p:spPr>
        <p:txBody>
          <a:bodyPr vert="horz" lIns="170783" tIns="85392" rIns="170783" bIns="85392" rtlCol="0" anchor="ctr">
            <a:normAutofit fontScale="92500"/>
          </a:bodyPr>
          <a:lstStyle>
            <a:lvl1pPr algn="ctr" defTabSz="1707833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4200" dirty="0" smtClean="0"/>
              <a:t>Нормативные правовые акты и иные документы, регламентирующие проведение ГИА</a:t>
            </a:r>
            <a:endParaRPr lang="ru-RU" sz="4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16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0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ГИА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0725789"/>
              </p:ext>
            </p:extLst>
          </p:nvPr>
        </p:nvGraphicFramePr>
        <p:xfrm>
          <a:off x="803464" y="2494083"/>
          <a:ext cx="14927948" cy="772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Блок-схема: узел 2"/>
          <p:cNvSpPr/>
          <p:nvPr/>
        </p:nvSpPr>
        <p:spPr>
          <a:xfrm>
            <a:off x="1287624" y="4422710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290736" y="5078960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293848" y="5735213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278299" y="6372800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300072" y="7532895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321845" y="8189142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343618" y="8845389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20" y="91133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4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проведения ГИА</a:t>
            </a:r>
            <a:endParaRPr lang="ru-RU" dirty="0"/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419042" y="2170988"/>
            <a:ext cx="14629430" cy="16712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solidFill>
                <a:srgbClr val="006AB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0502" y="3271298"/>
            <a:ext cx="13809784" cy="737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6AB3"/>
                </a:solidFill>
              </a:rPr>
              <a:t>о</a:t>
            </a:r>
            <a:r>
              <a:rPr lang="ru-RU" sz="3000" dirty="0" smtClean="0">
                <a:solidFill>
                  <a:srgbClr val="006AB3"/>
                </a:solidFill>
              </a:rPr>
              <a:t>рганизует разработку КИМ для проведения ОГЭ, критериев оценивания ЭР, выполненных по этим КИМ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6AB3"/>
                </a:solidFill>
              </a:rPr>
              <a:t>устанавливает </a:t>
            </a:r>
            <a:r>
              <a:rPr lang="ru-RU" sz="3000" dirty="0">
                <a:solidFill>
                  <a:srgbClr val="006AB3"/>
                </a:solidFill>
              </a:rPr>
              <a:t>порядок </a:t>
            </a:r>
            <a:r>
              <a:rPr lang="ru-RU" sz="3000" dirty="0" smtClean="0">
                <a:solidFill>
                  <a:srgbClr val="006AB3"/>
                </a:solidFill>
              </a:rPr>
              <a:t>разработки КИМ, использования </a:t>
            </a:r>
            <a:r>
              <a:rPr lang="ru-RU" sz="3000" dirty="0">
                <a:solidFill>
                  <a:srgbClr val="006AB3"/>
                </a:solidFill>
              </a:rPr>
              <a:t>и </a:t>
            </a:r>
            <a:r>
              <a:rPr lang="ru-RU" sz="3000" dirty="0" smtClean="0">
                <a:solidFill>
                  <a:srgbClr val="006AB3"/>
                </a:solidFill>
              </a:rPr>
              <a:t>хранения КИМ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6AB3"/>
                </a:solidFill>
              </a:rPr>
              <a:t>осуществляет методическое обеспечение проведения </a:t>
            </a:r>
            <a:r>
              <a:rPr lang="ru-RU" sz="3000" dirty="0" smtClean="0">
                <a:solidFill>
                  <a:srgbClr val="006AB3"/>
                </a:solidFill>
              </a:rPr>
              <a:t>ГИА, разрабатывает рекомендации по определению минимального количества баллов, подтверждающих освоение обучающимися ОП ООО, рекомендации по переводу суммы первичных баллов за ЭР ОГЭ и ГВЭ в пятибалльную систему оценивания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6AB3"/>
                </a:solidFill>
              </a:rPr>
              <a:t>организует </a:t>
            </a:r>
            <a:r>
              <a:rPr lang="ru-RU" sz="3000" dirty="0">
                <a:solidFill>
                  <a:srgbClr val="006AB3"/>
                </a:solidFill>
              </a:rPr>
              <a:t>разработку </a:t>
            </a:r>
            <a:r>
              <a:rPr lang="ru-RU" sz="3000" dirty="0" smtClean="0">
                <a:solidFill>
                  <a:srgbClr val="006AB3"/>
                </a:solidFill>
              </a:rPr>
              <a:t>текстов</a:t>
            </a:r>
            <a:r>
              <a:rPr lang="ru-RU" sz="3000" dirty="0">
                <a:solidFill>
                  <a:srgbClr val="006AB3"/>
                </a:solidFill>
              </a:rPr>
              <a:t>, тем, заданий, билетов и критериев оценивания для проведения </a:t>
            </a:r>
            <a:r>
              <a:rPr lang="ru-RU" sz="3000" dirty="0" smtClean="0">
                <a:solidFill>
                  <a:srgbClr val="006AB3"/>
                </a:solidFill>
              </a:rPr>
              <a:t>ГВЭ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6AB3"/>
                </a:solidFill>
              </a:rPr>
              <a:t>организует </a:t>
            </a:r>
            <a:r>
              <a:rPr lang="ru-RU" sz="3000" dirty="0">
                <a:solidFill>
                  <a:srgbClr val="006AB3"/>
                </a:solidFill>
              </a:rPr>
              <a:t>обеспечение указанными материалами </a:t>
            </a:r>
            <a:r>
              <a:rPr lang="ru-RU" sz="3000" dirty="0" smtClean="0">
                <a:solidFill>
                  <a:srgbClr val="006AB3"/>
                </a:solidFill>
              </a:rPr>
              <a:t>ГЭК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6AB3"/>
                </a:solidFill>
              </a:rPr>
              <a:t>организует </a:t>
            </a:r>
            <a:r>
              <a:rPr lang="ru-RU" sz="3000" dirty="0">
                <a:solidFill>
                  <a:srgbClr val="006AB3"/>
                </a:solidFill>
              </a:rPr>
              <a:t>формирование и ведение федеральной информационной системы обеспечения проведения ГИА </a:t>
            </a:r>
            <a:r>
              <a:rPr lang="ru-RU" sz="3000" dirty="0" smtClean="0">
                <a:solidFill>
                  <a:srgbClr val="006AB3"/>
                </a:solidFill>
              </a:rPr>
              <a:t>обучающихся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52353" y="2170987"/>
            <a:ext cx="13386083" cy="1100311"/>
          </a:xfrm>
          <a:prstGeom prst="roundRect">
            <a:avLst/>
          </a:prstGeom>
          <a:solidFill>
            <a:srgbClr val="006AB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3000" b="1" dirty="0" smtClean="0">
                <a:solidFill>
                  <a:schemeClr val="bg1"/>
                </a:solidFill>
              </a:rPr>
              <a:t>Федеральная </a:t>
            </a:r>
            <a:r>
              <a:rPr lang="ru-RU" sz="3000" b="1" dirty="0">
                <a:solidFill>
                  <a:schemeClr val="bg1"/>
                </a:solidFill>
              </a:rPr>
              <a:t>служба по надзору в сфере образования и науки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>
                <a:solidFill>
                  <a:schemeClr val="bg1"/>
                </a:solidFill>
              </a:rPr>
              <a:t>(</a:t>
            </a:r>
            <a:r>
              <a:rPr lang="ru-RU" sz="3000" b="1" dirty="0" err="1" smtClean="0">
                <a:solidFill>
                  <a:schemeClr val="bg1"/>
                </a:solidFill>
              </a:rPr>
              <a:t>Рособрнадзор</a:t>
            </a:r>
            <a:r>
              <a:rPr lang="ru-RU" sz="3000" b="1" dirty="0" smtClean="0">
                <a:solidFill>
                  <a:schemeClr val="bg1"/>
                </a:solidFill>
              </a:rPr>
              <a:t>)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0" y="91133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1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0112949"/>
              </p:ext>
            </p:extLst>
          </p:nvPr>
        </p:nvGraphicFramePr>
        <p:xfrm>
          <a:off x="411193" y="2545341"/>
          <a:ext cx="15244702" cy="749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60" dirty="0"/>
              <a:t>Организация проведения ГИА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38790" y="2483888"/>
            <a:ext cx="7389512" cy="908208"/>
          </a:xfrm>
          <a:prstGeom prst="roundRect">
            <a:avLst/>
          </a:prstGeom>
          <a:solidFill>
            <a:srgbClr val="D9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71" b="1" dirty="0">
                <a:solidFill>
                  <a:srgbClr val="006AB3"/>
                </a:solidFill>
              </a:rPr>
              <a:t>Федеральный уровень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1133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93481" y="304487"/>
            <a:ext cx="12270252" cy="1511964"/>
          </a:xfrm>
        </p:spPr>
        <p:txBody>
          <a:bodyPr>
            <a:normAutofit/>
          </a:bodyPr>
          <a:lstStyle/>
          <a:p>
            <a:r>
              <a:rPr lang="ru-RU" sz="4800" dirty="0"/>
              <a:t>Организация проведения ГИА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9585" y="3029422"/>
            <a:ext cx="14747918" cy="829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6AB3"/>
                </a:solidFill>
              </a:rPr>
              <a:t>создают </a:t>
            </a:r>
            <a:r>
              <a:rPr lang="ru-RU" sz="2400" dirty="0" smtClean="0">
                <a:solidFill>
                  <a:srgbClr val="006AB3"/>
                </a:solidFill>
              </a:rPr>
              <a:t>ГЭК, предметные </a:t>
            </a:r>
            <a:r>
              <a:rPr lang="ru-RU" sz="2400" dirty="0">
                <a:solidFill>
                  <a:srgbClr val="006AB3"/>
                </a:solidFill>
              </a:rPr>
              <a:t>и конфликтные комиссии субъектов Российской Федерации и организуют их </a:t>
            </a:r>
            <a:r>
              <a:rPr lang="ru-RU" sz="2400" dirty="0" smtClean="0">
                <a:solidFill>
                  <a:srgbClr val="006AB3"/>
                </a:solidFill>
              </a:rPr>
              <a:t>деятельность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6AB3"/>
                </a:solidFill>
              </a:rPr>
              <a:t>обеспечивают </a:t>
            </a:r>
            <a:r>
              <a:rPr lang="ru-RU" sz="2400" dirty="0">
                <a:solidFill>
                  <a:srgbClr val="006AB3"/>
                </a:solidFill>
              </a:rPr>
              <a:t>подготовку и отбор специалистов, привлекаемых к проведению </a:t>
            </a:r>
            <a:r>
              <a:rPr lang="ru-RU" sz="2400" dirty="0" smtClean="0">
                <a:solidFill>
                  <a:srgbClr val="006AB3"/>
                </a:solidFill>
              </a:rPr>
              <a:t>ГИА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6AB3"/>
                </a:solidFill>
              </a:rPr>
              <a:t>определяют </a:t>
            </a:r>
            <a:r>
              <a:rPr lang="ru-RU" sz="2400" dirty="0">
                <a:solidFill>
                  <a:srgbClr val="006AB3"/>
                </a:solidFill>
              </a:rPr>
              <a:t>места </a:t>
            </a:r>
            <a:r>
              <a:rPr lang="ru-RU" sz="2400" dirty="0" smtClean="0">
                <a:solidFill>
                  <a:srgbClr val="006AB3"/>
                </a:solidFill>
              </a:rPr>
              <a:t>расположения ППЭ и распределение между ними обучающихся, составы руководителей и организаторов ППЭ и др.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6AB3"/>
                </a:solidFill>
              </a:rPr>
              <a:t>организуют формирование и </a:t>
            </a:r>
            <a:r>
              <a:rPr lang="ru-RU" sz="2400" dirty="0" smtClean="0">
                <a:solidFill>
                  <a:srgbClr val="006AB3"/>
                </a:solidFill>
              </a:rPr>
              <a:t>ведение региональных информационных систем обеспечения проведения ГИА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6AB3"/>
                </a:solidFill>
              </a:rPr>
              <a:t>обеспечивают </a:t>
            </a:r>
            <a:r>
              <a:rPr lang="ru-RU" sz="2400" dirty="0">
                <a:solidFill>
                  <a:srgbClr val="006AB3"/>
                </a:solidFill>
              </a:rPr>
              <a:t>информационную безопасность при хранении, использовании и передаче экзаменационных </a:t>
            </a:r>
            <a:r>
              <a:rPr lang="ru-RU" sz="2400" dirty="0" smtClean="0">
                <a:solidFill>
                  <a:srgbClr val="006AB3"/>
                </a:solidFill>
              </a:rPr>
              <a:t>материалов</a:t>
            </a:r>
            <a:endParaRPr lang="ru-RU" sz="2400" dirty="0">
              <a:solidFill>
                <a:srgbClr val="006AB3"/>
              </a:solidFill>
            </a:endParaRP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6AB3"/>
                </a:solidFill>
              </a:rPr>
              <a:t>организуют </a:t>
            </a:r>
            <a:r>
              <a:rPr lang="ru-RU" sz="2400" dirty="0">
                <a:solidFill>
                  <a:srgbClr val="006AB3"/>
                </a:solidFill>
              </a:rPr>
              <a:t>информирование обучающихся и их родителей (законных представителей</a:t>
            </a:r>
            <a:r>
              <a:rPr lang="ru-RU" sz="2400" dirty="0" smtClean="0">
                <a:solidFill>
                  <a:srgbClr val="006AB3"/>
                </a:solidFill>
              </a:rPr>
              <a:t>) </a:t>
            </a:r>
            <a:r>
              <a:rPr lang="ru-RU" sz="2400" dirty="0">
                <a:solidFill>
                  <a:srgbClr val="006AB3"/>
                </a:solidFill>
              </a:rPr>
              <a:t>по вопросам организации и проведения </a:t>
            </a:r>
            <a:r>
              <a:rPr lang="ru-RU" sz="2400" dirty="0" smtClean="0">
                <a:solidFill>
                  <a:srgbClr val="006AB3"/>
                </a:solidFill>
              </a:rPr>
              <a:t>ГИА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6AB3"/>
                </a:solidFill>
              </a:rPr>
              <a:t>обеспечивают </a:t>
            </a:r>
            <a:r>
              <a:rPr lang="ru-RU" sz="2400" dirty="0">
                <a:solidFill>
                  <a:srgbClr val="006AB3"/>
                </a:solidFill>
              </a:rPr>
              <a:t>проведение ГИА в ППЭ в соответствии с требованиями </a:t>
            </a:r>
            <a:r>
              <a:rPr lang="ru-RU" sz="2400" dirty="0" smtClean="0">
                <a:solidFill>
                  <a:srgbClr val="006AB3"/>
                </a:solidFill>
              </a:rPr>
              <a:t>Порядка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6AB3"/>
                </a:solidFill>
              </a:rPr>
              <a:t>обеспечивают </a:t>
            </a:r>
            <a:r>
              <a:rPr lang="ru-RU" sz="2400" dirty="0">
                <a:solidFill>
                  <a:srgbClr val="006AB3"/>
                </a:solidFill>
              </a:rPr>
              <a:t>обработку и проверку экзаменационных </a:t>
            </a:r>
            <a:r>
              <a:rPr lang="ru-RU" sz="2400" dirty="0" smtClean="0">
                <a:solidFill>
                  <a:srgbClr val="006AB3"/>
                </a:solidFill>
              </a:rPr>
              <a:t>работ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6AB3"/>
                </a:solidFill>
              </a:rPr>
              <a:t>Определяют минимальное количество баллов, обеспечивают перевод суммы первичных баллов за ЭР ОГЭ и ГВЭ в пятибалльную систему оценивания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6AB3"/>
                </a:solidFill>
              </a:rPr>
              <a:t>обеспечивают </a:t>
            </a:r>
            <a:r>
              <a:rPr lang="ru-RU" sz="2400" dirty="0">
                <a:solidFill>
                  <a:srgbClr val="006AB3"/>
                </a:solidFill>
              </a:rPr>
              <a:t>ознакомление обучающихся </a:t>
            </a:r>
            <a:r>
              <a:rPr lang="ru-RU" sz="2400" dirty="0" smtClean="0">
                <a:solidFill>
                  <a:srgbClr val="006AB3"/>
                </a:solidFill>
              </a:rPr>
              <a:t> </a:t>
            </a:r>
            <a:r>
              <a:rPr lang="ru-RU" sz="2400" dirty="0">
                <a:solidFill>
                  <a:srgbClr val="006AB3"/>
                </a:solidFill>
              </a:rPr>
              <a:t>с результатами </a:t>
            </a:r>
            <a:r>
              <a:rPr lang="ru-RU" sz="2400" dirty="0" smtClean="0">
                <a:solidFill>
                  <a:srgbClr val="006AB3"/>
                </a:solidFill>
              </a:rPr>
              <a:t>ГИА</a:t>
            </a:r>
            <a:endParaRPr lang="ru-RU" sz="2400" dirty="0">
              <a:solidFill>
                <a:srgbClr val="006AB3"/>
              </a:solidFill>
            </a:endParaRP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6AB3"/>
                </a:solidFill>
              </a:rPr>
              <a:t>осуществляют </a:t>
            </a:r>
            <a:r>
              <a:rPr lang="ru-RU" sz="2400" dirty="0">
                <a:solidFill>
                  <a:srgbClr val="006AB3"/>
                </a:solidFill>
              </a:rPr>
              <a:t>аккредитацию граждан в качестве общественных </a:t>
            </a:r>
            <a:r>
              <a:rPr lang="ru-RU" sz="2400" dirty="0" smtClean="0">
                <a:solidFill>
                  <a:srgbClr val="006AB3"/>
                </a:solidFill>
              </a:rPr>
              <a:t>наблюдателей</a:t>
            </a:r>
            <a:endParaRPr lang="ru-RU" sz="2400" dirty="0">
              <a:solidFill>
                <a:srgbClr val="006AB3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5653" y="2159576"/>
            <a:ext cx="15355783" cy="833255"/>
            <a:chOff x="343227" y="925796"/>
            <a:chExt cx="15355783" cy="216424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3227" y="925796"/>
              <a:ext cx="15355783" cy="21642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06616" y="989186"/>
              <a:ext cx="15229005" cy="2037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3200" b="1" kern="1200" dirty="0" smtClean="0">
                  <a:solidFill>
                    <a:srgbClr val="006AB3"/>
                  </a:solidFill>
                  <a:cs typeface="Times New Roman" panose="02020603050405020304" pitchFamily="18" charset="0"/>
                </a:rPr>
                <a:t>Органы исполнительной власти субъектов РФ </a:t>
              </a:r>
              <a:endParaRPr lang="ru-RU" sz="3600" kern="1200" dirty="0">
                <a:solidFill>
                  <a:srgbClr val="006AB3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5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3934558"/>
              </p:ext>
            </p:extLst>
          </p:nvPr>
        </p:nvGraphicFramePr>
        <p:xfrm>
          <a:off x="180753" y="2445483"/>
          <a:ext cx="15705581" cy="772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227088" y="3987948"/>
            <a:ext cx="7612913" cy="935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6AB3"/>
                </a:solidFill>
              </a:rPr>
              <a:t>Региональный уровень</a:t>
            </a:r>
            <a:endParaRPr lang="ru-RU" sz="4400" b="1" dirty="0">
              <a:solidFill>
                <a:srgbClr val="006AB3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Организация проведения ГИА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20" y="0"/>
            <a:ext cx="28775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1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5B75EDA8-974B-4C54-A1E4-A5D1FB61C3DE}" vid="{6A649F88-3763-45F1-A9F3-F59DF31D2418}"/>
    </a:ext>
  </a:extLst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5B75EDA8-974B-4C54-A1E4-A5D1FB61C3DE}" vid="{6A649F88-3763-45F1-A9F3-F59DF31D2418}"/>
    </a:ext>
  </a:extLst>
</a:theme>
</file>

<file path=ppt/theme/theme3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665</Words>
  <Application>Microsoft Office PowerPoint</Application>
  <PresentationFormat>Произвольный</PresentationFormat>
  <Paragraphs>94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Тема1</vt:lpstr>
      <vt:lpstr>1_Тема1</vt:lpstr>
      <vt:lpstr>ФЦПРО-ЕГЭ</vt:lpstr>
      <vt:lpstr>Слайд 1</vt:lpstr>
      <vt:lpstr>Нормативные правовые акты, регламентирующие проведение государственной итоговой аттестации</vt:lpstr>
      <vt:lpstr>Слайд 3</vt:lpstr>
      <vt:lpstr>Слайд 4</vt:lpstr>
      <vt:lpstr>Порядок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Комиссии</vt:lpstr>
      <vt:lpstr>Информационные системы</vt:lpstr>
      <vt:lpstr>Региональный центр  обработки информации</vt:lpstr>
      <vt:lpstr>Ответственность за нарушение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«Обучение операторов верификации, участвующих в обработке экзаменационных материалов государственной итоговой аттестации  по образовательным программам основного общего и среднего общего образования в городе Москве»</dc:title>
  <dc:creator>ASG</dc:creator>
  <cp:lastModifiedBy>завуч</cp:lastModifiedBy>
  <cp:revision>172</cp:revision>
  <dcterms:created xsi:type="dcterms:W3CDTF">2016-02-09T08:52:01Z</dcterms:created>
  <dcterms:modified xsi:type="dcterms:W3CDTF">2017-04-28T11:29:42Z</dcterms:modified>
</cp:coreProperties>
</file>