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85" r:id="rId4"/>
    <p:sldId id="286" r:id="rId5"/>
    <p:sldId id="287" r:id="rId6"/>
    <p:sldId id="266" r:id="rId7"/>
    <p:sldId id="264" r:id="rId8"/>
    <p:sldId id="265" r:id="rId9"/>
    <p:sldId id="269" r:id="rId10"/>
    <p:sldId id="274" r:id="rId11"/>
    <p:sldId id="275" r:id="rId12"/>
    <p:sldId id="277" r:id="rId13"/>
    <p:sldId id="278" r:id="rId14"/>
    <p:sldId id="280" r:id="rId15"/>
    <p:sldId id="281" r:id="rId16"/>
    <p:sldId id="282" r:id="rId17"/>
    <p:sldId id="283" r:id="rId18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0" y="12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средства связи</a:t>
          </a:r>
          <a:endParaRPr lang="ru-RU" sz="2800" dirty="0"/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E6497D0-07F2-46A3-ADFE-71D9D3C117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электронно-вычислительную технику</a:t>
          </a:r>
          <a:endParaRPr lang="ru-RU" sz="2800" dirty="0"/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89FC199B-B58B-4EDE-BCE1-7A4B2F6D4C8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фото-, аудио- и видеоаппаратуру</a:t>
          </a:r>
          <a:endParaRPr lang="ru-RU" sz="2800" dirty="0"/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ABA1404-4769-418E-BD02-D30AB82A6B65}">
      <dgm:prSet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справочные материалы</a:t>
          </a:r>
          <a:endParaRPr lang="ru-RU" sz="2800" dirty="0"/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C32A9FFF-2594-4672-B3ED-3F8276A2C48E}">
      <dgm:prSet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письменные заметки и иные средства хранения и передачи информации</a:t>
          </a:r>
          <a:endParaRPr lang="ru-RU" sz="2800" dirty="0"/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56F0AF4-9975-4EB4-8B73-BF6F764CF83C}">
      <dgm:prSet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выносить из аудиторий и ППЭ экзаменационные материалы </a:t>
          </a:r>
          <a:br>
            <a:rPr lang="ru-RU" sz="2800" dirty="0" smtClean="0"/>
          </a:br>
          <a:r>
            <a:rPr lang="ru-RU" sz="2800" dirty="0" smtClean="0"/>
            <a:t>на бумажном или электронном носителях, фотографировать экзаменационные материалы</a:t>
          </a:r>
          <a:endParaRPr lang="ru-RU" sz="2800" dirty="0"/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A49C7EC0-A357-4911-9B85-6EF670BC3DD1}">
      <dgm:prSet custT="1"/>
      <dgm:spPr>
        <a:solidFill>
          <a:srgbClr val="006AB3"/>
        </a:solidFill>
      </dgm:spPr>
      <dgm:t>
        <a:bodyPr/>
        <a:lstStyle/>
        <a:p>
          <a:r>
            <a:rPr lang="ru-RU" sz="3600" dirty="0" smtClean="0"/>
            <a:t>Участникам запрещается иметь при себе:</a:t>
          </a:r>
          <a:endParaRPr lang="ru-RU" sz="3600" dirty="0"/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  <dgm:t>
        <a:bodyPr/>
        <a:lstStyle/>
        <a:p>
          <a:endParaRPr lang="ru-RU"/>
        </a:p>
      </dgm:t>
    </dgm:pt>
    <dgm:pt modelId="{D52C823A-499F-47C7-9ACC-A6DBC305993E}" type="pres">
      <dgm:prSet presAssocID="{A49C7EC0-A357-4911-9B85-6EF670BC3DD1}" presName="box" presStyleLbl="node1" presStyleIdx="0" presStyleCnt="7" custScaleY="99176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7" custScaleX="48965" custScaleY="113142" custLinFactNeighborX="275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  <dgm:t>
        <a:bodyPr/>
        <a:lstStyle/>
        <a:p>
          <a:endParaRPr lang="ru-RU"/>
        </a:p>
      </dgm:t>
    </dgm:pt>
    <dgm:pt modelId="{CFD40146-3A58-42EE-AEDB-EF97D442BB7B}" type="pres">
      <dgm:prSet presAssocID="{02D8F509-4476-4616-8BCF-9FDD2C100411}" presName="comp" presStyleCnt="0"/>
      <dgm:spPr/>
      <dgm:t>
        <a:bodyPr/>
        <a:lstStyle/>
        <a:p>
          <a:endParaRPr lang="ru-RU"/>
        </a:p>
      </dgm:t>
    </dgm:pt>
    <dgm:pt modelId="{C641F526-517A-47CB-9D28-717E28BECA7D}" type="pres">
      <dgm:prSet presAssocID="{02D8F509-4476-4616-8BCF-9FDD2C100411}" presName="box" presStyleLbl="node1" presStyleIdx="1" presStyleCnt="7" custScaleY="99176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1" presStyleCnt="7" custScaleX="48965" custScaleY="1131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  <dgm:t>
        <a:bodyPr/>
        <a:lstStyle/>
        <a:p>
          <a:endParaRPr lang="ru-RU"/>
        </a:p>
      </dgm:t>
    </dgm:pt>
    <dgm:pt modelId="{1F02231E-59D5-442F-B1EF-DD595DD5085C}" type="pres">
      <dgm:prSet presAssocID="{9E6497D0-07F2-46A3-ADFE-71D9D3C117E0}" presName="comp" presStyleCnt="0"/>
      <dgm:spPr/>
      <dgm:t>
        <a:bodyPr/>
        <a:lstStyle/>
        <a:p>
          <a:endParaRPr lang="ru-RU"/>
        </a:p>
      </dgm:t>
    </dgm:pt>
    <dgm:pt modelId="{F389D208-A62E-4352-AFAD-40C600C99AC6}" type="pres">
      <dgm:prSet presAssocID="{9E6497D0-07F2-46A3-ADFE-71D9D3C117E0}" presName="box" presStyleLbl="node1" presStyleIdx="2" presStyleCnt="7" custScaleY="9917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2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  <dgm:t>
        <a:bodyPr/>
        <a:lstStyle/>
        <a:p>
          <a:endParaRPr lang="ru-RU"/>
        </a:p>
      </dgm:t>
    </dgm:pt>
    <dgm:pt modelId="{3C293ABA-44E4-4A59-9F28-748FFC49DD96}" type="pres">
      <dgm:prSet presAssocID="{89FC199B-B58B-4EDE-BCE1-7A4B2F6D4C89}" presName="comp" presStyleCnt="0"/>
      <dgm:spPr/>
      <dgm:t>
        <a:bodyPr/>
        <a:lstStyle/>
        <a:p>
          <a:endParaRPr lang="ru-RU"/>
        </a:p>
      </dgm:t>
    </dgm:pt>
    <dgm:pt modelId="{6A9CC939-0E91-4386-89D4-6993FC5841AD}" type="pres">
      <dgm:prSet presAssocID="{89FC199B-B58B-4EDE-BCE1-7A4B2F6D4C89}" presName="box" presStyleLbl="node1" presStyleIdx="3" presStyleCnt="7" custScaleY="9917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3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  <dgm:t>
        <a:bodyPr/>
        <a:lstStyle/>
        <a:p>
          <a:endParaRPr lang="ru-RU"/>
        </a:p>
      </dgm:t>
    </dgm:pt>
    <dgm:pt modelId="{19CBE746-75C9-47B9-8EC9-F80ACFD5353A}" type="pres">
      <dgm:prSet presAssocID="{3ABA1404-4769-418E-BD02-D30AB82A6B65}" presName="comp" presStyleCnt="0"/>
      <dgm:spPr/>
      <dgm:t>
        <a:bodyPr/>
        <a:lstStyle/>
        <a:p>
          <a:endParaRPr lang="ru-RU"/>
        </a:p>
      </dgm:t>
    </dgm:pt>
    <dgm:pt modelId="{48EAB05E-6EE3-4921-8829-EE08B2AB76C9}" type="pres">
      <dgm:prSet presAssocID="{3ABA1404-4769-418E-BD02-D30AB82A6B65}" presName="box" presStyleLbl="node1" presStyleIdx="4" presStyleCnt="7" custScaleY="99176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4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  <dgm:t>
        <a:bodyPr/>
        <a:lstStyle/>
        <a:p>
          <a:endParaRPr lang="ru-RU"/>
        </a:p>
      </dgm:t>
    </dgm:pt>
    <dgm:pt modelId="{FB7AAA09-FD53-4A88-9565-793E7D9C89C8}" type="pres">
      <dgm:prSet presAssocID="{C32A9FFF-2594-4672-B3ED-3F8276A2C48E}" presName="comp" presStyleCnt="0"/>
      <dgm:spPr/>
      <dgm:t>
        <a:bodyPr/>
        <a:lstStyle/>
        <a:p>
          <a:endParaRPr lang="ru-RU"/>
        </a:p>
      </dgm:t>
    </dgm:pt>
    <dgm:pt modelId="{0E098E23-0D2A-4814-B265-63904B7961A8}" type="pres">
      <dgm:prSet presAssocID="{C32A9FFF-2594-4672-B3ED-3F8276A2C48E}" presName="box" presStyleLbl="node1" presStyleIdx="5" presStyleCnt="7" custScaleY="99176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5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  <dgm:t>
        <a:bodyPr/>
        <a:lstStyle/>
        <a:p>
          <a:endParaRPr lang="ru-RU"/>
        </a:p>
      </dgm:t>
    </dgm:pt>
    <dgm:pt modelId="{E19301C4-CDEE-477A-ADDE-5D197A722432}" type="pres">
      <dgm:prSet presAssocID="{356F0AF4-9975-4EB4-8B73-BF6F764CF83C}" presName="comp" presStyleCnt="0"/>
      <dgm:spPr/>
      <dgm:t>
        <a:bodyPr/>
        <a:lstStyle/>
        <a:p>
          <a:endParaRPr lang="ru-RU"/>
        </a:p>
      </dgm:t>
    </dgm:pt>
    <dgm:pt modelId="{156E91AD-A9CC-4DFA-87EA-B1351B5A5F9A}" type="pres">
      <dgm:prSet presAssocID="{356F0AF4-9975-4EB4-8B73-BF6F764CF83C}" presName="box" presStyleLbl="node1" presStyleIdx="6" presStyleCnt="7" custScaleY="112341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6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07176-D07C-4259-BCC5-66A4995C73B4}" srcId="{A7C96E77-2653-43A0-9AB6-B50CB6666A5C}" destId="{356F0AF4-9975-4EB4-8B73-BF6F764CF83C}" srcOrd="6" destOrd="0" parTransId="{450AC1AD-AFEF-447A-939B-62FFCCA3E862}" sibTransId="{923F9E18-E709-42C9-A698-EAE0231306C1}"/>
    <dgm:cxn modelId="{7728EF1B-43F5-46F7-9F6E-0BC5D05876ED}" type="presOf" srcId="{9E6497D0-07F2-46A3-ADFE-71D9D3C117E0}" destId="{46C7C40D-CEFC-43C0-BC60-57EB282BFEDA}" srcOrd="1" destOrd="0" presId="urn:microsoft.com/office/officeart/2005/8/layout/vList4"/>
    <dgm:cxn modelId="{BCCB8330-6824-4DC1-A2B1-FB529EC65A25}" type="presOf" srcId="{356F0AF4-9975-4EB4-8B73-BF6F764CF83C}" destId="{156E91AD-A9CC-4DFA-87EA-B1351B5A5F9A}" srcOrd="0" destOrd="0" presId="urn:microsoft.com/office/officeart/2005/8/layout/vList4"/>
    <dgm:cxn modelId="{684CE5A7-AC36-45CD-AE5B-2012CDAAF76A}" srcId="{A7C96E77-2653-43A0-9AB6-B50CB6666A5C}" destId="{02D8F509-4476-4616-8BCF-9FDD2C100411}" srcOrd="1" destOrd="0" parTransId="{10A3D73C-4DCC-45A6-9C9F-C7934A64FE16}" sibTransId="{76C65B26-C076-407F-88B3-7C9DF0B961FC}"/>
    <dgm:cxn modelId="{0DCA5074-3781-4226-B042-A6E9B0E04F72}" type="presOf" srcId="{3ABA1404-4769-418E-BD02-D30AB82A6B65}" destId="{48EAB05E-6EE3-4921-8829-EE08B2AB76C9}" srcOrd="0" destOrd="0" presId="urn:microsoft.com/office/officeart/2005/8/layout/vList4"/>
    <dgm:cxn modelId="{49604272-8E4D-4103-A8A0-AA68AC03F979}" srcId="{A7C96E77-2653-43A0-9AB6-B50CB6666A5C}" destId="{3ABA1404-4769-418E-BD02-D30AB82A6B65}" srcOrd="4" destOrd="0" parTransId="{2899E5BB-9DCB-4046-B71D-5EB984C59374}" sibTransId="{E02503FB-0A6A-44A9-AA1B-003F0F9A0023}"/>
    <dgm:cxn modelId="{BC530DA4-F389-40F3-A646-F6DCB0F0EF57}" type="presOf" srcId="{02D8F509-4476-4616-8BCF-9FDD2C100411}" destId="{C641F526-517A-47CB-9D28-717E28BECA7D}" srcOrd="0" destOrd="0" presId="urn:microsoft.com/office/officeart/2005/8/layout/vList4"/>
    <dgm:cxn modelId="{79C553D0-97C6-4610-A033-C094F2550FF5}" type="presOf" srcId="{3ABA1404-4769-418E-BD02-D30AB82A6B65}" destId="{9A102209-5BA8-4873-BF91-194B4BBC3DF3}" srcOrd="1" destOrd="0" presId="urn:microsoft.com/office/officeart/2005/8/layout/vList4"/>
    <dgm:cxn modelId="{CDDE9B2F-7BC7-4985-AFDB-9C0A66C4F0D8}" type="presOf" srcId="{89FC199B-B58B-4EDE-BCE1-7A4B2F6D4C89}" destId="{6A9CC939-0E91-4386-89D4-6993FC5841AD}" srcOrd="0" destOrd="0" presId="urn:microsoft.com/office/officeart/2005/8/layout/vList4"/>
    <dgm:cxn modelId="{583A705E-B9C2-4F74-B3D9-0D17C4561F56}" type="presOf" srcId="{356F0AF4-9975-4EB4-8B73-BF6F764CF83C}" destId="{E39A731D-BFF6-41BD-8A7D-915DA18DD381}" srcOrd="1" destOrd="0" presId="urn:microsoft.com/office/officeart/2005/8/layout/vList4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6D0F918E-500D-45D6-A175-30B7C37FFCED}" type="presOf" srcId="{C32A9FFF-2594-4672-B3ED-3F8276A2C48E}" destId="{80CC4913-5D36-47D8-AB62-93CC8ABBDB43}" srcOrd="1" destOrd="0" presId="urn:microsoft.com/office/officeart/2005/8/layout/vList4"/>
    <dgm:cxn modelId="{3D115186-2718-4294-AA21-6CC08F29F18A}" srcId="{A7C96E77-2653-43A0-9AB6-B50CB6666A5C}" destId="{89FC199B-B58B-4EDE-BCE1-7A4B2F6D4C89}" srcOrd="3" destOrd="0" parTransId="{E32F2B10-4706-4712-BD1C-6AB6983C7D0B}" sibTransId="{22956F4C-F557-4628-8B75-8F9C10FD345D}"/>
    <dgm:cxn modelId="{B68DB943-8F0E-4F47-B141-B301825FC521}" srcId="{A7C96E77-2653-43A0-9AB6-B50CB6666A5C}" destId="{9E6497D0-07F2-46A3-ADFE-71D9D3C117E0}" srcOrd="2" destOrd="0" parTransId="{9C43CD7C-E328-4CB4-8F7E-E825765B8272}" sibTransId="{4EAC0E32-71F0-49A3-8F4E-4044D460CD0A}"/>
    <dgm:cxn modelId="{A24A4FEB-676D-4E57-9A49-CBB246A0EC7B}" type="presOf" srcId="{A7C96E77-2653-43A0-9AB6-B50CB6666A5C}" destId="{EB9E33B5-DB59-4789-85F2-69ADCD3B0B28}" srcOrd="0" destOrd="0" presId="urn:microsoft.com/office/officeart/2005/8/layout/vList4"/>
    <dgm:cxn modelId="{30643934-16CF-4CD8-9A7A-FBD0D3A5E70A}" type="presOf" srcId="{C32A9FFF-2594-4672-B3ED-3F8276A2C48E}" destId="{0E098E23-0D2A-4814-B265-63904B7961A8}" srcOrd="0" destOrd="0" presId="urn:microsoft.com/office/officeart/2005/8/layout/vList4"/>
    <dgm:cxn modelId="{37DF624A-EA46-4B21-AE5E-86FAA8F47FB7}" type="presOf" srcId="{02D8F509-4476-4616-8BCF-9FDD2C100411}" destId="{7213F5E4-C133-40BE-A937-437691EEA1E6}" srcOrd="1" destOrd="0" presId="urn:microsoft.com/office/officeart/2005/8/layout/vList4"/>
    <dgm:cxn modelId="{7C2ED7ED-1D75-435B-A704-DB3B1C2C8A37}" type="presOf" srcId="{9E6497D0-07F2-46A3-ADFE-71D9D3C117E0}" destId="{F389D208-A62E-4352-AFAD-40C600C99AC6}" srcOrd="0" destOrd="0" presId="urn:microsoft.com/office/officeart/2005/8/layout/vList4"/>
    <dgm:cxn modelId="{BF9985C5-B929-4BC3-BCEA-CDCD32E958FE}" type="presOf" srcId="{89FC199B-B58B-4EDE-BCE1-7A4B2F6D4C89}" destId="{BD8C06C0-3E3E-4638-ADD9-62F67431E9AB}" srcOrd="1" destOrd="0" presId="urn:microsoft.com/office/officeart/2005/8/layout/vList4"/>
    <dgm:cxn modelId="{942B2726-C8F5-4A74-A1E8-CAA3258FF51E}" type="presOf" srcId="{A49C7EC0-A357-4911-9B85-6EF670BC3DD1}" destId="{7C276044-92D6-422B-B72F-59C1021575C2}" srcOrd="1" destOrd="0" presId="urn:microsoft.com/office/officeart/2005/8/layout/vList4"/>
    <dgm:cxn modelId="{9310F2FC-D907-4CA7-87A3-989D2F8DC705}" srcId="{A7C96E77-2653-43A0-9AB6-B50CB6666A5C}" destId="{C32A9FFF-2594-4672-B3ED-3F8276A2C48E}" srcOrd="5" destOrd="0" parTransId="{50D06A70-475B-4111-8BE7-839C512F062C}" sibTransId="{95F6C4A2-CACE-4B65-87EB-11C2281454D7}"/>
    <dgm:cxn modelId="{0A16BB6E-0245-45F1-8BFF-2CE382C21ACB}" type="presOf" srcId="{A49C7EC0-A357-4911-9B85-6EF670BC3DD1}" destId="{D52C823A-499F-47C7-9ACC-A6DBC305993E}" srcOrd="0" destOrd="0" presId="urn:microsoft.com/office/officeart/2005/8/layout/vList4"/>
    <dgm:cxn modelId="{6F83AD7F-D56E-47B5-A74C-A663A778A7E4}" type="presParOf" srcId="{EB9E33B5-DB59-4789-85F2-69ADCD3B0B28}" destId="{6C35DD0D-1E25-41FF-BC03-D3AC8174B2BB}" srcOrd="0" destOrd="0" presId="urn:microsoft.com/office/officeart/2005/8/layout/vList4"/>
    <dgm:cxn modelId="{3CB17128-231C-4F57-9E74-6671A10884FE}" type="presParOf" srcId="{6C35DD0D-1E25-41FF-BC03-D3AC8174B2BB}" destId="{D52C823A-499F-47C7-9ACC-A6DBC305993E}" srcOrd="0" destOrd="0" presId="urn:microsoft.com/office/officeart/2005/8/layout/vList4"/>
    <dgm:cxn modelId="{AB4BB7EC-60A7-4EE8-A8D2-E8432D95AF47}" type="presParOf" srcId="{6C35DD0D-1E25-41FF-BC03-D3AC8174B2BB}" destId="{45C1DA77-5DFB-4D2A-8FBA-F1DB10F43AA8}" srcOrd="1" destOrd="0" presId="urn:microsoft.com/office/officeart/2005/8/layout/vList4"/>
    <dgm:cxn modelId="{CAE21BE0-1E21-4B47-8101-B2082607C62E}" type="presParOf" srcId="{6C35DD0D-1E25-41FF-BC03-D3AC8174B2BB}" destId="{7C276044-92D6-422B-B72F-59C1021575C2}" srcOrd="2" destOrd="0" presId="urn:microsoft.com/office/officeart/2005/8/layout/vList4"/>
    <dgm:cxn modelId="{27C19A30-5801-4462-B4DC-FB4AE4D21B6C}" type="presParOf" srcId="{EB9E33B5-DB59-4789-85F2-69ADCD3B0B28}" destId="{4D7C889C-7F69-4437-BABE-5443E66E853A}" srcOrd="1" destOrd="0" presId="urn:microsoft.com/office/officeart/2005/8/layout/vList4"/>
    <dgm:cxn modelId="{DED204A5-B2E2-492E-BB72-9271F54E2B45}" type="presParOf" srcId="{EB9E33B5-DB59-4789-85F2-69ADCD3B0B28}" destId="{CFD40146-3A58-42EE-AEDB-EF97D442BB7B}" srcOrd="2" destOrd="0" presId="urn:microsoft.com/office/officeart/2005/8/layout/vList4"/>
    <dgm:cxn modelId="{05C69E3B-45DA-4E2C-A2CE-E1E183294455}" type="presParOf" srcId="{CFD40146-3A58-42EE-AEDB-EF97D442BB7B}" destId="{C641F526-517A-47CB-9D28-717E28BECA7D}" srcOrd="0" destOrd="0" presId="urn:microsoft.com/office/officeart/2005/8/layout/vList4"/>
    <dgm:cxn modelId="{FB9DE3F2-D553-4B87-9DD6-BA555DB5ABCC}" type="presParOf" srcId="{CFD40146-3A58-42EE-AEDB-EF97D442BB7B}" destId="{1239E6C2-6CC3-4EC1-BA71-AD286B6D8858}" srcOrd="1" destOrd="0" presId="urn:microsoft.com/office/officeart/2005/8/layout/vList4"/>
    <dgm:cxn modelId="{86CC9C8B-A7A9-478A-BF18-8567A644CE86}" type="presParOf" srcId="{CFD40146-3A58-42EE-AEDB-EF97D442BB7B}" destId="{7213F5E4-C133-40BE-A937-437691EEA1E6}" srcOrd="2" destOrd="0" presId="urn:microsoft.com/office/officeart/2005/8/layout/vList4"/>
    <dgm:cxn modelId="{D1B250B8-E091-49DD-BCC5-53EE4E3DF100}" type="presParOf" srcId="{EB9E33B5-DB59-4789-85F2-69ADCD3B0B28}" destId="{0431FC6B-724B-42C6-87A8-927B05138F57}" srcOrd="3" destOrd="0" presId="urn:microsoft.com/office/officeart/2005/8/layout/vList4"/>
    <dgm:cxn modelId="{DEBE4B9D-D00D-43EB-B5E1-58587093D3BF}" type="presParOf" srcId="{EB9E33B5-DB59-4789-85F2-69ADCD3B0B28}" destId="{1F02231E-59D5-442F-B1EF-DD595DD5085C}" srcOrd="4" destOrd="0" presId="urn:microsoft.com/office/officeart/2005/8/layout/vList4"/>
    <dgm:cxn modelId="{F02D46C4-D105-4850-A888-9C46DBF8084F}" type="presParOf" srcId="{1F02231E-59D5-442F-B1EF-DD595DD5085C}" destId="{F389D208-A62E-4352-AFAD-40C600C99AC6}" srcOrd="0" destOrd="0" presId="urn:microsoft.com/office/officeart/2005/8/layout/vList4"/>
    <dgm:cxn modelId="{CCB6E2C3-8F07-434C-B1B0-D26FA393C0D2}" type="presParOf" srcId="{1F02231E-59D5-442F-B1EF-DD595DD5085C}" destId="{790C2E1B-45D3-4DDA-B5B4-2C72CD42C3C8}" srcOrd="1" destOrd="0" presId="urn:microsoft.com/office/officeart/2005/8/layout/vList4"/>
    <dgm:cxn modelId="{F45D7D40-199A-4C9A-8D29-128625194F7B}" type="presParOf" srcId="{1F02231E-59D5-442F-B1EF-DD595DD5085C}" destId="{46C7C40D-CEFC-43C0-BC60-57EB282BFEDA}" srcOrd="2" destOrd="0" presId="urn:microsoft.com/office/officeart/2005/8/layout/vList4"/>
    <dgm:cxn modelId="{6279C6E7-7992-47C6-9152-548573B48B7D}" type="presParOf" srcId="{EB9E33B5-DB59-4789-85F2-69ADCD3B0B28}" destId="{304DE39E-7301-45F7-B084-B633BDDC95E8}" srcOrd="5" destOrd="0" presId="urn:microsoft.com/office/officeart/2005/8/layout/vList4"/>
    <dgm:cxn modelId="{E7C92CA6-A702-4BEC-82CF-81E14DA3290D}" type="presParOf" srcId="{EB9E33B5-DB59-4789-85F2-69ADCD3B0B28}" destId="{3C293ABA-44E4-4A59-9F28-748FFC49DD96}" srcOrd="6" destOrd="0" presId="urn:microsoft.com/office/officeart/2005/8/layout/vList4"/>
    <dgm:cxn modelId="{8B8D038C-FF86-403C-873C-9F6C535E4584}" type="presParOf" srcId="{3C293ABA-44E4-4A59-9F28-748FFC49DD96}" destId="{6A9CC939-0E91-4386-89D4-6993FC5841AD}" srcOrd="0" destOrd="0" presId="urn:microsoft.com/office/officeart/2005/8/layout/vList4"/>
    <dgm:cxn modelId="{84168325-2A40-4D3E-83B4-E7B96CC56CE2}" type="presParOf" srcId="{3C293ABA-44E4-4A59-9F28-748FFC49DD96}" destId="{25C29B7A-1C83-44B4-B371-40A2DAE34E07}" srcOrd="1" destOrd="0" presId="urn:microsoft.com/office/officeart/2005/8/layout/vList4"/>
    <dgm:cxn modelId="{F83B74BE-4F1F-473E-9C13-69136335BAD0}" type="presParOf" srcId="{3C293ABA-44E4-4A59-9F28-748FFC49DD96}" destId="{BD8C06C0-3E3E-4638-ADD9-62F67431E9AB}" srcOrd="2" destOrd="0" presId="urn:microsoft.com/office/officeart/2005/8/layout/vList4"/>
    <dgm:cxn modelId="{DFD3F454-4992-4C17-8204-C78E1601B281}" type="presParOf" srcId="{EB9E33B5-DB59-4789-85F2-69ADCD3B0B28}" destId="{93465810-92AE-4DE6-AA9D-10892E29CEF9}" srcOrd="7" destOrd="0" presId="urn:microsoft.com/office/officeart/2005/8/layout/vList4"/>
    <dgm:cxn modelId="{2FF3C563-CC6D-4473-9A40-1C99DAF9F1CA}" type="presParOf" srcId="{EB9E33B5-DB59-4789-85F2-69ADCD3B0B28}" destId="{19CBE746-75C9-47B9-8EC9-F80ACFD5353A}" srcOrd="8" destOrd="0" presId="urn:microsoft.com/office/officeart/2005/8/layout/vList4"/>
    <dgm:cxn modelId="{4D2EDDB6-3938-4ED2-9CE2-546BF2479982}" type="presParOf" srcId="{19CBE746-75C9-47B9-8EC9-F80ACFD5353A}" destId="{48EAB05E-6EE3-4921-8829-EE08B2AB76C9}" srcOrd="0" destOrd="0" presId="urn:microsoft.com/office/officeart/2005/8/layout/vList4"/>
    <dgm:cxn modelId="{09DED0B4-6C3F-45DB-8E91-653270C367E4}" type="presParOf" srcId="{19CBE746-75C9-47B9-8EC9-F80ACFD5353A}" destId="{1E5EDAA1-3B7C-4555-9600-B61693D2CF8E}" srcOrd="1" destOrd="0" presId="urn:microsoft.com/office/officeart/2005/8/layout/vList4"/>
    <dgm:cxn modelId="{857BD809-B88D-4801-B5DC-518BF63226DD}" type="presParOf" srcId="{19CBE746-75C9-47B9-8EC9-F80ACFD5353A}" destId="{9A102209-5BA8-4873-BF91-194B4BBC3DF3}" srcOrd="2" destOrd="0" presId="urn:microsoft.com/office/officeart/2005/8/layout/vList4"/>
    <dgm:cxn modelId="{C13B97FF-637E-43CC-9725-4C265E5B300A}" type="presParOf" srcId="{EB9E33B5-DB59-4789-85F2-69ADCD3B0B28}" destId="{F079F7D1-A5A8-4F40-B48F-09091C30BD73}" srcOrd="9" destOrd="0" presId="urn:microsoft.com/office/officeart/2005/8/layout/vList4"/>
    <dgm:cxn modelId="{ADCCE5AF-52E1-4C49-999B-04FAFF70DF2F}" type="presParOf" srcId="{EB9E33B5-DB59-4789-85F2-69ADCD3B0B28}" destId="{FB7AAA09-FD53-4A88-9565-793E7D9C89C8}" srcOrd="10" destOrd="0" presId="urn:microsoft.com/office/officeart/2005/8/layout/vList4"/>
    <dgm:cxn modelId="{4035D0A5-7C55-4BB0-AEFB-DB71C596729E}" type="presParOf" srcId="{FB7AAA09-FD53-4A88-9565-793E7D9C89C8}" destId="{0E098E23-0D2A-4814-B265-63904B7961A8}" srcOrd="0" destOrd="0" presId="urn:microsoft.com/office/officeart/2005/8/layout/vList4"/>
    <dgm:cxn modelId="{7F703CBB-A95C-42C8-9974-8DBAA2B6E649}" type="presParOf" srcId="{FB7AAA09-FD53-4A88-9565-793E7D9C89C8}" destId="{1372C446-2585-48D9-BB47-6212940E7DF6}" srcOrd="1" destOrd="0" presId="urn:microsoft.com/office/officeart/2005/8/layout/vList4"/>
    <dgm:cxn modelId="{3BD35173-9A97-462A-9248-28DC9C832B6A}" type="presParOf" srcId="{FB7AAA09-FD53-4A88-9565-793E7D9C89C8}" destId="{80CC4913-5D36-47D8-AB62-93CC8ABBDB43}" srcOrd="2" destOrd="0" presId="urn:microsoft.com/office/officeart/2005/8/layout/vList4"/>
    <dgm:cxn modelId="{9C67D570-0DA6-489F-8432-EB9043D809AC}" type="presParOf" srcId="{EB9E33B5-DB59-4789-85F2-69ADCD3B0B28}" destId="{BCA81D33-6E44-4802-A4C0-E4C71AF74DA3}" srcOrd="11" destOrd="0" presId="urn:microsoft.com/office/officeart/2005/8/layout/vList4"/>
    <dgm:cxn modelId="{5167B8C7-3B43-454B-9C97-E11DE94639D9}" type="presParOf" srcId="{EB9E33B5-DB59-4789-85F2-69ADCD3B0B28}" destId="{E19301C4-CDEE-477A-ADDE-5D197A722432}" srcOrd="12" destOrd="0" presId="urn:microsoft.com/office/officeart/2005/8/layout/vList4"/>
    <dgm:cxn modelId="{278966A7-38A2-4135-B879-B5DDD5427BD5}" type="presParOf" srcId="{E19301C4-CDEE-477A-ADDE-5D197A722432}" destId="{156E91AD-A9CC-4DFA-87EA-B1351B5A5F9A}" srcOrd="0" destOrd="0" presId="urn:microsoft.com/office/officeart/2005/8/layout/vList4"/>
    <dgm:cxn modelId="{EB3E4E7B-3042-4BB6-BEE0-60A82BB9F7AE}" type="presParOf" srcId="{E19301C4-CDEE-477A-ADDE-5D197A722432}" destId="{E31ADDE9-53E9-48D1-9341-8BCDBA3324A6}" srcOrd="1" destOrd="0" presId="urn:microsoft.com/office/officeart/2005/8/layout/vList4"/>
    <dgm:cxn modelId="{8667B11A-1B82-4638-859A-3EC1414B4CEA}" type="presParOf" srcId="{E19301C4-CDEE-477A-ADDE-5D197A722432}" destId="{E39A731D-BFF6-41BD-8A7D-915DA18DD3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D98DD-2230-4E33-A4E6-50463DFC36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A10CE-0C85-4D4C-B7AF-8DCA616C6F05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4000" b="1" dirty="0" smtClean="0"/>
            <a:t>Государственная экзаменационная комиссия</a:t>
          </a:r>
          <a:endParaRPr lang="ru-RU" sz="4000" b="1" dirty="0"/>
        </a:p>
      </dgm:t>
    </dgm:pt>
    <dgm:pt modelId="{14F660B6-78EE-45C3-B37F-BA33D5CF1F12}" type="parTrans" cxnId="{284AC6D8-615C-4AFD-83F2-50C016730EAF}">
      <dgm:prSet/>
      <dgm:spPr/>
      <dgm:t>
        <a:bodyPr/>
        <a:lstStyle/>
        <a:p>
          <a:endParaRPr lang="ru-RU"/>
        </a:p>
      </dgm:t>
    </dgm:pt>
    <dgm:pt modelId="{00FD160D-0E1A-4EA0-8034-1A41A0F6CFBE}" type="sibTrans" cxnId="{284AC6D8-615C-4AFD-83F2-50C016730EAF}">
      <dgm:prSet/>
      <dgm:spPr/>
      <dgm:t>
        <a:bodyPr/>
        <a:lstStyle/>
        <a:p>
          <a:endParaRPr lang="ru-RU"/>
        </a:p>
      </dgm:t>
    </dgm:pt>
    <dgm:pt modelId="{2DAB2C83-1BEC-4244-A88F-CBA5E39DB37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200" dirty="0" smtClean="0"/>
            <a:t>рассматривает вопросы о нарушении установленного порядка проведения ГИА лицами, привлекаемыми к проведению ГИА</a:t>
          </a:r>
          <a:endParaRPr lang="ru-RU" sz="3200" b="1" dirty="0"/>
        </a:p>
      </dgm:t>
    </dgm:pt>
    <dgm:pt modelId="{9B947F30-FB6E-49BF-83C8-4AE6F9795890}" type="parTrans" cxnId="{BFBF706A-8A2C-4A91-AD2D-AA4FCE541252}">
      <dgm:prSet/>
      <dgm:spPr/>
      <dgm:t>
        <a:bodyPr/>
        <a:lstStyle/>
        <a:p>
          <a:endParaRPr lang="ru-RU"/>
        </a:p>
      </dgm:t>
    </dgm:pt>
    <dgm:pt modelId="{62F93492-8628-4D02-A584-E3C595406A80}" type="sibTrans" cxnId="{BFBF706A-8A2C-4A91-AD2D-AA4FCE541252}">
      <dgm:prSet/>
      <dgm:spPr/>
      <dgm:t>
        <a:bodyPr/>
        <a:lstStyle/>
        <a:p>
          <a:endParaRPr lang="ru-RU"/>
        </a:p>
      </dgm:t>
    </dgm:pt>
    <dgm:pt modelId="{D8F43FFE-D34C-434D-91F3-D816CFF88BCC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200" dirty="0" smtClean="0"/>
            <a:t>принимает меры по устранению нарушений, в том числе принимает решение об отстранении указанных лиц от работ, связанных с проведением ГИА</a:t>
          </a:r>
          <a:endParaRPr lang="ru-RU" sz="3200" b="1" dirty="0"/>
        </a:p>
      </dgm:t>
    </dgm:pt>
    <dgm:pt modelId="{17348331-5694-4EB4-B9A4-F86A05299D3B}" type="parTrans" cxnId="{A811C356-6E1E-4DF1-9637-FB3710B4BAB4}">
      <dgm:prSet/>
      <dgm:spPr/>
      <dgm:t>
        <a:bodyPr/>
        <a:lstStyle/>
        <a:p>
          <a:endParaRPr lang="ru-RU"/>
        </a:p>
      </dgm:t>
    </dgm:pt>
    <dgm:pt modelId="{A0860256-322D-40B8-9E99-1FB7986C836C}" type="sibTrans" cxnId="{A811C356-6E1E-4DF1-9637-FB3710B4BAB4}">
      <dgm:prSet/>
      <dgm:spPr/>
      <dgm:t>
        <a:bodyPr/>
        <a:lstStyle/>
        <a:p>
          <a:endParaRPr lang="ru-RU"/>
        </a:p>
      </dgm:t>
    </dgm:pt>
    <dgm:pt modelId="{E56F11DA-B7FA-434B-A2F7-A2A079D2C006}">
      <dgm:prSet phldrT="[Текст]" custT="1"/>
      <dgm:spPr>
        <a:solidFill>
          <a:srgbClr val="006AB3"/>
        </a:solidFill>
      </dgm:spPr>
      <dgm:t>
        <a:bodyPr/>
        <a:lstStyle/>
        <a:p>
          <a:pPr algn="just"/>
          <a:r>
            <a:rPr lang="ru-RU" sz="3200" dirty="0" smtClean="0">
              <a:solidFill>
                <a:schemeClr val="bg1"/>
              </a:solidFill>
            </a:rPr>
            <a:t>принимает меры по противодействию нарушениям установленного порядка проведения ГИА, в том числе организует проведение проверок по фактам нарушения установленного порядка проведения ГИА</a:t>
          </a:r>
          <a:endParaRPr lang="ru-RU" sz="3200" b="1" dirty="0"/>
        </a:p>
      </dgm:t>
    </dgm:pt>
    <dgm:pt modelId="{FEF5C356-4A8D-48F2-83BC-25A49BD87CF6}" type="parTrans" cxnId="{84CB4787-53EC-4670-9DBD-575390C4D9BE}">
      <dgm:prSet/>
      <dgm:spPr/>
      <dgm:t>
        <a:bodyPr/>
        <a:lstStyle/>
        <a:p>
          <a:endParaRPr lang="ru-RU"/>
        </a:p>
      </dgm:t>
    </dgm:pt>
    <dgm:pt modelId="{92B8FEB4-A74E-48EA-BEF0-97186BB5613E}" type="sibTrans" cxnId="{84CB4787-53EC-4670-9DBD-575390C4D9BE}">
      <dgm:prSet/>
      <dgm:spPr/>
      <dgm:t>
        <a:bodyPr/>
        <a:lstStyle/>
        <a:p>
          <a:endParaRPr lang="ru-RU"/>
        </a:p>
      </dgm:t>
    </dgm:pt>
    <dgm:pt modelId="{774543AA-093B-46EC-A95C-D23AFEC927B1}" type="pres">
      <dgm:prSet presAssocID="{F9FD98DD-2230-4E33-A4E6-50463DFC36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C13AA2-699F-4D9E-BB98-0C039969E98C}" type="pres">
      <dgm:prSet presAssocID="{324A10CE-0C85-4D4C-B7AF-8DCA616C6F05}" presName="root1" presStyleCnt="0"/>
      <dgm:spPr/>
    </dgm:pt>
    <dgm:pt modelId="{898651D7-A047-4A82-A9C8-E1C8CC19A144}" type="pres">
      <dgm:prSet presAssocID="{324A10CE-0C85-4D4C-B7AF-8DCA616C6F05}" presName="LevelOneTextNode" presStyleLbl="node0" presStyleIdx="0" presStyleCnt="1" custScaleX="412453" custScaleY="390989" custLinFactX="-100000" custLinFactNeighborX="-140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82386-6766-4B78-84A7-CE04D32E9BA0}" type="pres">
      <dgm:prSet presAssocID="{324A10CE-0C85-4D4C-B7AF-8DCA616C6F05}" presName="level2hierChild" presStyleCnt="0"/>
      <dgm:spPr/>
    </dgm:pt>
    <dgm:pt modelId="{8CADC91A-8CAB-4C8A-A09A-004B20320B87}" type="pres">
      <dgm:prSet presAssocID="{9B947F30-FB6E-49BF-83C8-4AE6F979589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3DA2A3C-4AA9-4B4E-A723-1D34C32B9E9F}" type="pres">
      <dgm:prSet presAssocID="{9B947F30-FB6E-49BF-83C8-4AE6F979589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1E34124-1351-4A39-A835-FA0E250AE4C0}" type="pres">
      <dgm:prSet presAssocID="{2DAB2C83-1BEC-4244-A88F-CBA5E39DB379}" presName="root2" presStyleCnt="0"/>
      <dgm:spPr/>
    </dgm:pt>
    <dgm:pt modelId="{42F93670-4622-409F-AF28-BF23D0AC34F7}" type="pres">
      <dgm:prSet presAssocID="{2DAB2C83-1BEC-4244-A88F-CBA5E39DB379}" presName="LevelTwoTextNode" presStyleLbl="node2" presStyleIdx="0" presStyleCnt="3" custScaleX="994253" custScaleY="504493" custLinFactY="-100000" custLinFactNeighborY="-138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7BD53-5F11-4AA2-A689-43C69F7B19F8}" type="pres">
      <dgm:prSet presAssocID="{2DAB2C83-1BEC-4244-A88F-CBA5E39DB379}" presName="level3hierChild" presStyleCnt="0"/>
      <dgm:spPr/>
    </dgm:pt>
    <dgm:pt modelId="{7C2FA132-D74A-4658-909B-C4C8A3B31F48}" type="pres">
      <dgm:prSet presAssocID="{17348331-5694-4EB4-B9A4-F86A05299D3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3A6A78E-16CB-4379-B155-AD55CC24C399}" type="pres">
      <dgm:prSet presAssocID="{17348331-5694-4EB4-B9A4-F86A05299D3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C8CB081-4894-4A1F-B8B2-AA6F93A2AD15}" type="pres">
      <dgm:prSet presAssocID="{D8F43FFE-D34C-434D-91F3-D816CFF88BCC}" presName="root2" presStyleCnt="0"/>
      <dgm:spPr/>
    </dgm:pt>
    <dgm:pt modelId="{5A440F36-E865-4077-91B6-4DDB8D641AC9}" type="pres">
      <dgm:prSet presAssocID="{D8F43FFE-D34C-434D-91F3-D816CFF88BCC}" presName="LevelTwoTextNode" presStyleLbl="node2" presStyleIdx="1" presStyleCnt="3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4C36C-4BF4-4DC9-B8EA-D45B62279EA5}" type="pres">
      <dgm:prSet presAssocID="{D8F43FFE-D34C-434D-91F3-D816CFF88BCC}" presName="level3hierChild" presStyleCnt="0"/>
      <dgm:spPr/>
    </dgm:pt>
    <dgm:pt modelId="{36A8CF9C-B640-4EE7-A89E-9E0612D4CD8A}" type="pres">
      <dgm:prSet presAssocID="{FEF5C356-4A8D-48F2-83BC-25A49BD87CF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739DC23-9729-4F32-9878-5C045F65AD22}" type="pres">
      <dgm:prSet presAssocID="{FEF5C356-4A8D-48F2-83BC-25A49BD87CF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F033544-0A16-4F84-B2EC-3C9493EFBD9A}" type="pres">
      <dgm:prSet presAssocID="{E56F11DA-B7FA-434B-A2F7-A2A079D2C006}" presName="root2" presStyleCnt="0"/>
      <dgm:spPr/>
    </dgm:pt>
    <dgm:pt modelId="{E3D2B1A7-52D9-4F70-8F85-72C8822A8883}" type="pres">
      <dgm:prSet presAssocID="{E56F11DA-B7FA-434B-A2F7-A2A079D2C006}" presName="LevelTwoTextNode" presStyleLbl="node2" presStyleIdx="2" presStyleCnt="3" custScaleX="994253" custScaleY="504493" custLinFactY="100000" custLinFactNeighborY="144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535AF-5926-43F9-BD5E-6A09648C4840}" type="pres">
      <dgm:prSet presAssocID="{E56F11DA-B7FA-434B-A2F7-A2A079D2C006}" presName="level3hierChild" presStyleCnt="0"/>
      <dgm:spPr/>
    </dgm:pt>
  </dgm:ptLst>
  <dgm:cxnLst>
    <dgm:cxn modelId="{ECB23A5B-5B5B-4B03-B087-A06EF0C9222E}" type="presOf" srcId="{9B947F30-FB6E-49BF-83C8-4AE6F9795890}" destId="{8CADC91A-8CAB-4C8A-A09A-004B20320B87}" srcOrd="0" destOrd="0" presId="urn:microsoft.com/office/officeart/2008/layout/HorizontalMultiLevelHierarchy"/>
    <dgm:cxn modelId="{84CB4787-53EC-4670-9DBD-575390C4D9BE}" srcId="{324A10CE-0C85-4D4C-B7AF-8DCA616C6F05}" destId="{E56F11DA-B7FA-434B-A2F7-A2A079D2C006}" srcOrd="2" destOrd="0" parTransId="{FEF5C356-4A8D-48F2-83BC-25A49BD87CF6}" sibTransId="{92B8FEB4-A74E-48EA-BEF0-97186BB5613E}"/>
    <dgm:cxn modelId="{284AC6D8-615C-4AFD-83F2-50C016730EAF}" srcId="{F9FD98DD-2230-4E33-A4E6-50463DFC3609}" destId="{324A10CE-0C85-4D4C-B7AF-8DCA616C6F05}" srcOrd="0" destOrd="0" parTransId="{14F660B6-78EE-45C3-B37F-BA33D5CF1F12}" sibTransId="{00FD160D-0E1A-4EA0-8034-1A41A0F6CFBE}"/>
    <dgm:cxn modelId="{A811C356-6E1E-4DF1-9637-FB3710B4BAB4}" srcId="{324A10CE-0C85-4D4C-B7AF-8DCA616C6F05}" destId="{D8F43FFE-D34C-434D-91F3-D816CFF88BCC}" srcOrd="1" destOrd="0" parTransId="{17348331-5694-4EB4-B9A4-F86A05299D3B}" sibTransId="{A0860256-322D-40B8-9E99-1FB7986C836C}"/>
    <dgm:cxn modelId="{CCBD6362-3F06-4ADD-B629-E94555ED7C01}" type="presOf" srcId="{324A10CE-0C85-4D4C-B7AF-8DCA616C6F05}" destId="{898651D7-A047-4A82-A9C8-E1C8CC19A144}" srcOrd="0" destOrd="0" presId="urn:microsoft.com/office/officeart/2008/layout/HorizontalMultiLevelHierarchy"/>
    <dgm:cxn modelId="{24FE4BA9-AF48-46F9-A426-C73BC525AA07}" type="presOf" srcId="{FEF5C356-4A8D-48F2-83BC-25A49BD87CF6}" destId="{36A8CF9C-B640-4EE7-A89E-9E0612D4CD8A}" srcOrd="0" destOrd="0" presId="urn:microsoft.com/office/officeart/2008/layout/HorizontalMultiLevelHierarchy"/>
    <dgm:cxn modelId="{B7CBA057-C6A0-416A-9FE3-B713F5ED3EF7}" type="presOf" srcId="{FEF5C356-4A8D-48F2-83BC-25A49BD87CF6}" destId="{1739DC23-9729-4F32-9878-5C045F65AD22}" srcOrd="1" destOrd="0" presId="urn:microsoft.com/office/officeart/2008/layout/HorizontalMultiLevelHierarchy"/>
    <dgm:cxn modelId="{767CAE29-539D-4807-8203-E9E3750C8D7E}" type="presOf" srcId="{2DAB2C83-1BEC-4244-A88F-CBA5E39DB379}" destId="{42F93670-4622-409F-AF28-BF23D0AC34F7}" srcOrd="0" destOrd="0" presId="urn:microsoft.com/office/officeart/2008/layout/HorizontalMultiLevelHierarchy"/>
    <dgm:cxn modelId="{CA6822FF-679A-49FA-BA3C-E3C125C4EA9F}" type="presOf" srcId="{D8F43FFE-D34C-434D-91F3-D816CFF88BCC}" destId="{5A440F36-E865-4077-91B6-4DDB8D641AC9}" srcOrd="0" destOrd="0" presId="urn:microsoft.com/office/officeart/2008/layout/HorizontalMultiLevelHierarchy"/>
    <dgm:cxn modelId="{BFBF706A-8A2C-4A91-AD2D-AA4FCE541252}" srcId="{324A10CE-0C85-4D4C-B7AF-8DCA616C6F05}" destId="{2DAB2C83-1BEC-4244-A88F-CBA5E39DB379}" srcOrd="0" destOrd="0" parTransId="{9B947F30-FB6E-49BF-83C8-4AE6F9795890}" sibTransId="{62F93492-8628-4D02-A584-E3C595406A80}"/>
    <dgm:cxn modelId="{47D314B0-7DDB-4B80-BFB3-ED7463FAF162}" type="presOf" srcId="{F9FD98DD-2230-4E33-A4E6-50463DFC3609}" destId="{774543AA-093B-46EC-A95C-D23AFEC927B1}" srcOrd="0" destOrd="0" presId="urn:microsoft.com/office/officeart/2008/layout/HorizontalMultiLevelHierarchy"/>
    <dgm:cxn modelId="{8D51C569-8A4D-423D-ADB9-79922A249F94}" type="presOf" srcId="{17348331-5694-4EB4-B9A4-F86A05299D3B}" destId="{D3A6A78E-16CB-4379-B155-AD55CC24C399}" srcOrd="1" destOrd="0" presId="urn:microsoft.com/office/officeart/2008/layout/HorizontalMultiLevelHierarchy"/>
    <dgm:cxn modelId="{3A095164-E5CA-47BE-8628-560815655EE0}" type="presOf" srcId="{17348331-5694-4EB4-B9A4-F86A05299D3B}" destId="{7C2FA132-D74A-4658-909B-C4C8A3B31F48}" srcOrd="0" destOrd="0" presId="urn:microsoft.com/office/officeart/2008/layout/HorizontalMultiLevelHierarchy"/>
    <dgm:cxn modelId="{AF3FDC20-2E18-4FEA-83EF-E7960880890D}" type="presOf" srcId="{E56F11DA-B7FA-434B-A2F7-A2A079D2C006}" destId="{E3D2B1A7-52D9-4F70-8F85-72C8822A8883}" srcOrd="0" destOrd="0" presId="urn:microsoft.com/office/officeart/2008/layout/HorizontalMultiLevelHierarchy"/>
    <dgm:cxn modelId="{0473C8B5-DC6E-4F1A-AC76-155138772024}" type="presOf" srcId="{9B947F30-FB6E-49BF-83C8-4AE6F9795890}" destId="{23DA2A3C-4AA9-4B4E-A723-1D34C32B9E9F}" srcOrd="1" destOrd="0" presId="urn:microsoft.com/office/officeart/2008/layout/HorizontalMultiLevelHierarchy"/>
    <dgm:cxn modelId="{0E80FE2B-AB9B-4C48-AB24-431D6A9AE9AB}" type="presParOf" srcId="{774543AA-093B-46EC-A95C-D23AFEC927B1}" destId="{1EC13AA2-699F-4D9E-BB98-0C039969E98C}" srcOrd="0" destOrd="0" presId="urn:microsoft.com/office/officeart/2008/layout/HorizontalMultiLevelHierarchy"/>
    <dgm:cxn modelId="{60451E3A-31D8-4C60-BBC0-EF0EA55C2166}" type="presParOf" srcId="{1EC13AA2-699F-4D9E-BB98-0C039969E98C}" destId="{898651D7-A047-4A82-A9C8-E1C8CC19A144}" srcOrd="0" destOrd="0" presId="urn:microsoft.com/office/officeart/2008/layout/HorizontalMultiLevelHierarchy"/>
    <dgm:cxn modelId="{2C860BCA-B17C-470B-8BC0-F651093D23CF}" type="presParOf" srcId="{1EC13AA2-699F-4D9E-BB98-0C039969E98C}" destId="{22482386-6766-4B78-84A7-CE04D32E9BA0}" srcOrd="1" destOrd="0" presId="urn:microsoft.com/office/officeart/2008/layout/HorizontalMultiLevelHierarchy"/>
    <dgm:cxn modelId="{47CABE8D-811F-4521-9B44-5C7C51D97645}" type="presParOf" srcId="{22482386-6766-4B78-84A7-CE04D32E9BA0}" destId="{8CADC91A-8CAB-4C8A-A09A-004B20320B87}" srcOrd="0" destOrd="0" presId="urn:microsoft.com/office/officeart/2008/layout/HorizontalMultiLevelHierarchy"/>
    <dgm:cxn modelId="{BA64C7CD-F57D-445B-93B9-2086981DC050}" type="presParOf" srcId="{8CADC91A-8CAB-4C8A-A09A-004B20320B87}" destId="{23DA2A3C-4AA9-4B4E-A723-1D34C32B9E9F}" srcOrd="0" destOrd="0" presId="urn:microsoft.com/office/officeart/2008/layout/HorizontalMultiLevelHierarchy"/>
    <dgm:cxn modelId="{8E6B1790-35DF-467F-A63B-77DD59E01622}" type="presParOf" srcId="{22482386-6766-4B78-84A7-CE04D32E9BA0}" destId="{F1E34124-1351-4A39-A835-FA0E250AE4C0}" srcOrd="1" destOrd="0" presId="urn:microsoft.com/office/officeart/2008/layout/HorizontalMultiLevelHierarchy"/>
    <dgm:cxn modelId="{4D424D82-F01D-4BB5-9145-52C745830C2E}" type="presParOf" srcId="{F1E34124-1351-4A39-A835-FA0E250AE4C0}" destId="{42F93670-4622-409F-AF28-BF23D0AC34F7}" srcOrd="0" destOrd="0" presId="urn:microsoft.com/office/officeart/2008/layout/HorizontalMultiLevelHierarchy"/>
    <dgm:cxn modelId="{A74526B5-3CBB-4234-B554-90D416CBC36B}" type="presParOf" srcId="{F1E34124-1351-4A39-A835-FA0E250AE4C0}" destId="{0357BD53-5F11-4AA2-A689-43C69F7B19F8}" srcOrd="1" destOrd="0" presId="urn:microsoft.com/office/officeart/2008/layout/HorizontalMultiLevelHierarchy"/>
    <dgm:cxn modelId="{72542A1E-F614-4117-8754-C5B8495BF44F}" type="presParOf" srcId="{22482386-6766-4B78-84A7-CE04D32E9BA0}" destId="{7C2FA132-D74A-4658-909B-C4C8A3B31F48}" srcOrd="2" destOrd="0" presId="urn:microsoft.com/office/officeart/2008/layout/HorizontalMultiLevelHierarchy"/>
    <dgm:cxn modelId="{69E4CB03-D0EA-4D93-8218-6B65202DB42C}" type="presParOf" srcId="{7C2FA132-D74A-4658-909B-C4C8A3B31F48}" destId="{D3A6A78E-16CB-4379-B155-AD55CC24C399}" srcOrd="0" destOrd="0" presId="urn:microsoft.com/office/officeart/2008/layout/HorizontalMultiLevelHierarchy"/>
    <dgm:cxn modelId="{A1B53FE8-4660-4B4F-BA66-2E2C226F5DE9}" type="presParOf" srcId="{22482386-6766-4B78-84A7-CE04D32E9BA0}" destId="{6C8CB081-4894-4A1F-B8B2-AA6F93A2AD15}" srcOrd="3" destOrd="0" presId="urn:microsoft.com/office/officeart/2008/layout/HorizontalMultiLevelHierarchy"/>
    <dgm:cxn modelId="{DAAAF758-ADA8-4436-BF18-0344F45692E7}" type="presParOf" srcId="{6C8CB081-4894-4A1F-B8B2-AA6F93A2AD15}" destId="{5A440F36-E865-4077-91B6-4DDB8D641AC9}" srcOrd="0" destOrd="0" presId="urn:microsoft.com/office/officeart/2008/layout/HorizontalMultiLevelHierarchy"/>
    <dgm:cxn modelId="{D383F3A3-4946-48CE-B090-8D49D9331BDC}" type="presParOf" srcId="{6C8CB081-4894-4A1F-B8B2-AA6F93A2AD15}" destId="{4674C36C-4BF4-4DC9-B8EA-D45B62279EA5}" srcOrd="1" destOrd="0" presId="urn:microsoft.com/office/officeart/2008/layout/HorizontalMultiLevelHierarchy"/>
    <dgm:cxn modelId="{50808AF1-2293-4A4B-BD5D-318E53437130}" type="presParOf" srcId="{22482386-6766-4B78-84A7-CE04D32E9BA0}" destId="{36A8CF9C-B640-4EE7-A89E-9E0612D4CD8A}" srcOrd="4" destOrd="0" presId="urn:microsoft.com/office/officeart/2008/layout/HorizontalMultiLevelHierarchy"/>
    <dgm:cxn modelId="{3ACE2907-EC9D-44E2-9039-2C2D7F2FC8B8}" type="presParOf" srcId="{36A8CF9C-B640-4EE7-A89E-9E0612D4CD8A}" destId="{1739DC23-9729-4F32-9878-5C045F65AD22}" srcOrd="0" destOrd="0" presId="urn:microsoft.com/office/officeart/2008/layout/HorizontalMultiLevelHierarchy"/>
    <dgm:cxn modelId="{DE4ACC34-FC3E-48BD-AB88-1E3857D277C6}" type="presParOf" srcId="{22482386-6766-4B78-84A7-CE04D32E9BA0}" destId="{9F033544-0A16-4F84-B2EC-3C9493EFBD9A}" srcOrd="5" destOrd="0" presId="urn:microsoft.com/office/officeart/2008/layout/HorizontalMultiLevelHierarchy"/>
    <dgm:cxn modelId="{51C7A24B-BE1D-4504-AECA-32D6AF38A1FC}" type="presParOf" srcId="{9F033544-0A16-4F84-B2EC-3C9493EFBD9A}" destId="{E3D2B1A7-52D9-4F70-8F85-72C8822A8883}" srcOrd="0" destOrd="0" presId="urn:microsoft.com/office/officeart/2008/layout/HorizontalMultiLevelHierarchy"/>
    <dgm:cxn modelId="{01913E90-4E88-467B-A898-40768BD3366B}" type="presParOf" srcId="{9F033544-0A16-4F84-B2EC-3C9493EFBD9A}" destId="{52D535AF-5926-43F9-BD5E-6A09648C48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823A-499F-47C7-9ACC-A6DBC305993E}">
      <dsp:nvSpPr>
        <dsp:cNvPr id="0" name=""/>
        <dsp:cNvSpPr/>
      </dsp:nvSpPr>
      <dsp:spPr>
        <a:xfrm>
          <a:off x="0" y="0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Участникам запрещается иметь при себе:</a:t>
          </a:r>
          <a:endParaRPr lang="ru-RU" sz="3600" kern="1200" dirty="0"/>
        </a:p>
      </dsp:txBody>
      <dsp:txXfrm>
        <a:off x="2842835" y="0"/>
        <a:ext cx="10868947" cy="996508"/>
      </dsp:txXfrm>
    </dsp:sp>
    <dsp:sp modelId="{45C1DA77-5DFB-4D2A-8FBA-F1DB10F43AA8}">
      <dsp:nvSpPr>
        <dsp:cNvPr id="0" name=""/>
        <dsp:cNvSpPr/>
      </dsp:nvSpPr>
      <dsp:spPr>
        <a:xfrm>
          <a:off x="807801" y="43519"/>
          <a:ext cx="1342794" cy="9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1F526-517A-47CB-9D28-717E28BECA7D}">
      <dsp:nvSpPr>
        <dsp:cNvPr id="0" name=""/>
        <dsp:cNvSpPr/>
      </dsp:nvSpPr>
      <dsp:spPr>
        <a:xfrm>
          <a:off x="0" y="1096987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средства связи</a:t>
          </a:r>
          <a:endParaRPr lang="ru-RU" sz="2800" kern="1200" dirty="0"/>
        </a:p>
      </dsp:txBody>
      <dsp:txXfrm>
        <a:off x="2842835" y="1096987"/>
        <a:ext cx="10868947" cy="996508"/>
      </dsp:txXfrm>
    </dsp:sp>
    <dsp:sp modelId="{1239E6C2-6CC3-4EC1-BA71-AD286B6D8858}">
      <dsp:nvSpPr>
        <dsp:cNvPr id="0" name=""/>
        <dsp:cNvSpPr/>
      </dsp:nvSpPr>
      <dsp:spPr>
        <a:xfrm>
          <a:off x="800259" y="1140507"/>
          <a:ext cx="1342794" cy="9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D208-A62E-4352-AFAD-40C600C99AC6}">
      <dsp:nvSpPr>
        <dsp:cNvPr id="0" name=""/>
        <dsp:cNvSpPr/>
      </dsp:nvSpPr>
      <dsp:spPr>
        <a:xfrm>
          <a:off x="0" y="2193975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электронно-вычислительную технику</a:t>
          </a:r>
          <a:endParaRPr lang="ru-RU" sz="2800" kern="1200" dirty="0"/>
        </a:p>
      </dsp:txBody>
      <dsp:txXfrm>
        <a:off x="2842835" y="2193975"/>
        <a:ext cx="10868947" cy="996508"/>
      </dsp:txXfrm>
    </dsp:sp>
    <dsp:sp modelId="{790C2E1B-45D3-4DDA-B5B4-2C72CD42C3C8}">
      <dsp:nvSpPr>
        <dsp:cNvPr id="0" name=""/>
        <dsp:cNvSpPr/>
      </dsp:nvSpPr>
      <dsp:spPr>
        <a:xfrm>
          <a:off x="800259" y="2237494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CC939-0E91-4386-89D4-6993FC5841AD}">
      <dsp:nvSpPr>
        <dsp:cNvPr id="0" name=""/>
        <dsp:cNvSpPr/>
      </dsp:nvSpPr>
      <dsp:spPr>
        <a:xfrm>
          <a:off x="0" y="3290962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фото-, аудио- и видеоаппаратуру</a:t>
          </a:r>
          <a:endParaRPr lang="ru-RU" sz="2800" kern="1200" dirty="0"/>
        </a:p>
      </dsp:txBody>
      <dsp:txXfrm>
        <a:off x="2842835" y="3290962"/>
        <a:ext cx="10868947" cy="996508"/>
      </dsp:txXfrm>
    </dsp:sp>
    <dsp:sp modelId="{25C29B7A-1C83-44B4-B371-40A2DAE34E07}">
      <dsp:nvSpPr>
        <dsp:cNvPr id="0" name=""/>
        <dsp:cNvSpPr/>
      </dsp:nvSpPr>
      <dsp:spPr>
        <a:xfrm>
          <a:off x="800259" y="3334482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AB05E-6EE3-4921-8829-EE08B2AB76C9}">
      <dsp:nvSpPr>
        <dsp:cNvPr id="0" name=""/>
        <dsp:cNvSpPr/>
      </dsp:nvSpPr>
      <dsp:spPr>
        <a:xfrm>
          <a:off x="0" y="4387950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справочные материалы</a:t>
          </a:r>
          <a:endParaRPr lang="ru-RU" sz="2800" kern="1200" dirty="0"/>
        </a:p>
      </dsp:txBody>
      <dsp:txXfrm>
        <a:off x="2842835" y="4387950"/>
        <a:ext cx="10868947" cy="996508"/>
      </dsp:txXfrm>
    </dsp:sp>
    <dsp:sp modelId="{1E5EDAA1-3B7C-4555-9600-B61693D2CF8E}">
      <dsp:nvSpPr>
        <dsp:cNvPr id="0" name=""/>
        <dsp:cNvSpPr/>
      </dsp:nvSpPr>
      <dsp:spPr>
        <a:xfrm>
          <a:off x="800259" y="4431470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98E23-0D2A-4814-B265-63904B7961A8}">
      <dsp:nvSpPr>
        <dsp:cNvPr id="0" name=""/>
        <dsp:cNvSpPr/>
      </dsp:nvSpPr>
      <dsp:spPr>
        <a:xfrm>
          <a:off x="0" y="5484938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письменные заметки и иные средства хранения и передачи информации</a:t>
          </a:r>
          <a:endParaRPr lang="ru-RU" sz="2800" kern="1200" dirty="0"/>
        </a:p>
      </dsp:txBody>
      <dsp:txXfrm>
        <a:off x="2842835" y="5484938"/>
        <a:ext cx="10868947" cy="996508"/>
      </dsp:txXfrm>
    </dsp:sp>
    <dsp:sp modelId="{1372C446-2585-48D9-BB47-6212940E7DF6}">
      <dsp:nvSpPr>
        <dsp:cNvPr id="0" name=""/>
        <dsp:cNvSpPr/>
      </dsp:nvSpPr>
      <dsp:spPr>
        <a:xfrm>
          <a:off x="800259" y="5528457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E91AD-A9CC-4DFA-87EA-B1351B5A5F9A}">
      <dsp:nvSpPr>
        <dsp:cNvPr id="0" name=""/>
        <dsp:cNvSpPr/>
      </dsp:nvSpPr>
      <dsp:spPr>
        <a:xfrm>
          <a:off x="0" y="6581925"/>
          <a:ext cx="13711783" cy="112878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выносить из аудиторий и ППЭ экзаменационные материалы </a:t>
          </a:r>
          <a:br>
            <a:rPr lang="ru-RU" sz="2800" kern="1200" dirty="0" smtClean="0"/>
          </a:br>
          <a:r>
            <a:rPr lang="ru-RU" sz="2800" kern="1200" dirty="0" smtClean="0"/>
            <a:t>на бумажном или электронном носителях, фотографировать экзаменационные материалы</a:t>
          </a:r>
          <a:endParaRPr lang="ru-RU" sz="2800" kern="1200" dirty="0"/>
        </a:p>
      </dsp:txBody>
      <dsp:txXfrm>
        <a:off x="2842835" y="6581925"/>
        <a:ext cx="10868947" cy="1128789"/>
      </dsp:txXfrm>
    </dsp:sp>
    <dsp:sp modelId="{E31ADDE9-53E9-48D1-9341-8BCDBA3324A6}">
      <dsp:nvSpPr>
        <dsp:cNvPr id="0" name=""/>
        <dsp:cNvSpPr/>
      </dsp:nvSpPr>
      <dsp:spPr>
        <a:xfrm>
          <a:off x="800259" y="6691585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8CF9C-B640-4EE7-A89E-9E0612D4CD8A}">
      <dsp:nvSpPr>
        <dsp:cNvPr id="0" name=""/>
        <dsp:cNvSpPr/>
      </dsp:nvSpPr>
      <dsp:spPr>
        <a:xfrm>
          <a:off x="1543770" y="3860800"/>
          <a:ext cx="478864" cy="2896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432" y="0"/>
              </a:lnTo>
              <a:lnTo>
                <a:pt x="239432" y="2896166"/>
              </a:lnTo>
              <a:lnTo>
                <a:pt x="478864" y="2896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09815" y="5235496"/>
        <a:ext cx="146774" cy="146774"/>
      </dsp:txXfrm>
    </dsp:sp>
    <dsp:sp modelId="{7C2FA132-D74A-4658-909B-C4C8A3B31F48}">
      <dsp:nvSpPr>
        <dsp:cNvPr id="0" name=""/>
        <dsp:cNvSpPr/>
      </dsp:nvSpPr>
      <dsp:spPr>
        <a:xfrm>
          <a:off x="1543770" y="3815080"/>
          <a:ext cx="478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86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71231" y="3848828"/>
        <a:ext cx="23943" cy="23943"/>
      </dsp:txXfrm>
    </dsp:sp>
    <dsp:sp modelId="{8CADC91A-8CAB-4C8A-A09A-004B20320B87}">
      <dsp:nvSpPr>
        <dsp:cNvPr id="0" name=""/>
        <dsp:cNvSpPr/>
      </dsp:nvSpPr>
      <dsp:spPr>
        <a:xfrm>
          <a:off x="1543770" y="985896"/>
          <a:ext cx="478864" cy="2874903"/>
        </a:xfrm>
        <a:custGeom>
          <a:avLst/>
          <a:gdLst/>
          <a:ahLst/>
          <a:cxnLst/>
          <a:rect l="0" t="0" r="0" b="0"/>
          <a:pathLst>
            <a:path>
              <a:moveTo>
                <a:pt x="0" y="2874903"/>
              </a:moveTo>
              <a:lnTo>
                <a:pt x="239432" y="2874903"/>
              </a:lnTo>
              <a:lnTo>
                <a:pt x="239432" y="0"/>
              </a:lnTo>
              <a:lnTo>
                <a:pt x="47886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10339" y="2350485"/>
        <a:ext cx="145725" cy="145725"/>
      </dsp:txXfrm>
    </dsp:sp>
    <dsp:sp modelId="{898651D7-A047-4A82-A9C8-E1C8CC19A144}">
      <dsp:nvSpPr>
        <dsp:cNvPr id="0" name=""/>
        <dsp:cNvSpPr/>
      </dsp:nvSpPr>
      <dsp:spPr>
        <a:xfrm rot="16200000">
          <a:off x="-3079254" y="3088914"/>
          <a:ext cx="7702279" cy="1543770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Государственная экзаменационная комиссия</a:t>
          </a:r>
          <a:endParaRPr lang="ru-RU" sz="4000" b="1" kern="1200" dirty="0"/>
        </a:p>
      </dsp:txBody>
      <dsp:txXfrm>
        <a:off x="-3079254" y="3088914"/>
        <a:ext cx="7702279" cy="1543770"/>
      </dsp:txXfrm>
    </dsp:sp>
    <dsp:sp modelId="{42F93670-4622-409F-AF28-BF23D0AC34F7}">
      <dsp:nvSpPr>
        <dsp:cNvPr id="0" name=""/>
        <dsp:cNvSpPr/>
      </dsp:nvSpPr>
      <dsp:spPr>
        <a:xfrm>
          <a:off x="2022634" y="41763"/>
          <a:ext cx="12206160" cy="1888267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рассматривает вопросы о нарушении установленного порядка проведения ГИА лицами, привлекаемыми к проведению ГИА</a:t>
          </a:r>
          <a:endParaRPr lang="ru-RU" sz="3200" b="1" kern="1200" dirty="0"/>
        </a:p>
      </dsp:txBody>
      <dsp:txXfrm>
        <a:off x="2022634" y="41763"/>
        <a:ext cx="12206160" cy="1888267"/>
      </dsp:txXfrm>
    </dsp:sp>
    <dsp:sp modelId="{5A440F36-E865-4077-91B6-4DDB8D641AC9}">
      <dsp:nvSpPr>
        <dsp:cNvPr id="0" name=""/>
        <dsp:cNvSpPr/>
      </dsp:nvSpPr>
      <dsp:spPr>
        <a:xfrm>
          <a:off x="2022634" y="2916666"/>
          <a:ext cx="12206160" cy="1888267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принимает меры по устранению нарушений, в том числе принимает решение об отстранении указанных лиц от работ, связанных с проведением ГИА</a:t>
          </a:r>
          <a:endParaRPr lang="ru-RU" sz="3200" b="1" kern="1200" dirty="0"/>
        </a:p>
      </dsp:txBody>
      <dsp:txXfrm>
        <a:off x="2022634" y="2916666"/>
        <a:ext cx="12206160" cy="1888267"/>
      </dsp:txXfrm>
    </dsp:sp>
    <dsp:sp modelId="{E3D2B1A7-52D9-4F70-8F85-72C8822A8883}">
      <dsp:nvSpPr>
        <dsp:cNvPr id="0" name=""/>
        <dsp:cNvSpPr/>
      </dsp:nvSpPr>
      <dsp:spPr>
        <a:xfrm>
          <a:off x="2022634" y="5812833"/>
          <a:ext cx="12206160" cy="1888267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принимает меры по противодействию нарушениям установленного порядка проведения ГИА, в том числе организует проведение проверок по фактам нарушения установленного порядка проведения ГИА</a:t>
          </a:r>
          <a:endParaRPr lang="ru-RU" sz="3200" b="1" kern="1200" dirty="0"/>
        </a:p>
      </dsp:txBody>
      <dsp:txXfrm>
        <a:off x="2022634" y="5812833"/>
        <a:ext cx="12206160" cy="188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Нарушение установленного порядка проведение </a:t>
            </a:r>
            <a:r>
              <a:rPr lang="ru-RU" dirty="0" smtClean="0"/>
              <a:t>ГИА-9 </a:t>
            </a:r>
            <a:r>
              <a:rPr lang="ru-RU" dirty="0"/>
              <a:t>в </a:t>
            </a:r>
            <a:r>
              <a:rPr lang="ru-RU" dirty="0" smtClean="0"/>
              <a:t>ППЭ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9304" y="340621"/>
            <a:ext cx="11809312" cy="1440160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ПОДГОТОВКА уполномоченных представителей ГЭК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1" y="207487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16068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Является ли нарушением: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участник </a:t>
            </a:r>
            <a:r>
              <a:rPr lang="ru-RU" sz="3600" b="1" dirty="0"/>
              <a:t>вынес из аудитории </a:t>
            </a:r>
            <a:r>
              <a:rPr lang="ru-RU" sz="3600" b="1" dirty="0" smtClean="0"/>
              <a:t>контрольный измерительный материал?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0533" y="5776802"/>
            <a:ext cx="4400550" cy="2014538"/>
          </a:xfrm>
          <a:prstGeom prst="round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нарушение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008" y="5776802"/>
            <a:ext cx="4355306" cy="201453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ет нарушения</a:t>
            </a:r>
            <a:endParaRPr lang="ru-RU" sz="4000" b="1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75" y="8322381"/>
            <a:ext cx="3192066" cy="2523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51" y="8322589"/>
            <a:ext cx="2309420" cy="25236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</a:t>
            </a:r>
            <a:r>
              <a:rPr lang="ru-RU" dirty="0" smtClean="0"/>
              <a:t>ГИА-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025" y="11075838"/>
            <a:ext cx="11350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001A"/>
                </a:solidFill>
              </a:rPr>
              <a:t>Выберите правильный ответ, </a:t>
            </a:r>
            <a:r>
              <a:rPr lang="ru-RU" dirty="0" smtClean="0">
                <a:solidFill>
                  <a:srgbClr val="E2001A"/>
                </a:solidFill>
              </a:rPr>
              <a:t>нажав </a:t>
            </a:r>
            <a:r>
              <a:rPr lang="ru-RU" dirty="0">
                <a:solidFill>
                  <a:srgbClr val="E2001A"/>
                </a:solidFill>
              </a:rPr>
              <a:t>на него курсором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16068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Является ли нарушением: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/>
              <a:t>у</a:t>
            </a:r>
            <a:r>
              <a:rPr lang="ru-RU" sz="3600" b="1" dirty="0" smtClean="0"/>
              <a:t>частнику </a:t>
            </a:r>
            <a:r>
              <a:rPr lang="ru-RU" sz="3600" b="1" dirty="0"/>
              <a:t>по запросу не предоставлен дополнительный </a:t>
            </a:r>
            <a:r>
              <a:rPr lang="ru-RU" sz="3600" b="1" dirty="0" smtClean="0"/>
              <a:t>бланк?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0533" y="5776802"/>
            <a:ext cx="4400550" cy="2014538"/>
          </a:xfrm>
          <a:prstGeom prst="round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нарушение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008" y="5776802"/>
            <a:ext cx="4355306" cy="201453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ет нарушения</a:t>
            </a:r>
            <a:endParaRPr lang="ru-RU" sz="4000" b="1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75" y="8322381"/>
            <a:ext cx="3192066" cy="2523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51" y="8322589"/>
            <a:ext cx="2309420" cy="25236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</a:t>
            </a:r>
            <a:r>
              <a:rPr lang="ru-RU" dirty="0" smtClean="0"/>
              <a:t>ГИА-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9025" y="11075838"/>
            <a:ext cx="11350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001A"/>
                </a:solidFill>
              </a:rPr>
              <a:t>Выберите правильный ответ, </a:t>
            </a:r>
            <a:r>
              <a:rPr lang="ru-RU" dirty="0" smtClean="0">
                <a:solidFill>
                  <a:srgbClr val="E2001A"/>
                </a:solidFill>
              </a:rPr>
              <a:t>нажав </a:t>
            </a:r>
            <a:r>
              <a:rPr lang="ru-RU" dirty="0">
                <a:solidFill>
                  <a:srgbClr val="E2001A"/>
                </a:solidFill>
              </a:rPr>
              <a:t>на него курсором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16068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Является ли нарушением: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у </a:t>
            </a:r>
            <a:r>
              <a:rPr lang="ru-RU" sz="3600" b="1" dirty="0"/>
              <a:t>участника при себе имеются средства </a:t>
            </a:r>
            <a:r>
              <a:rPr lang="ru-RU" sz="3600" b="1" dirty="0" smtClean="0"/>
              <a:t>связи?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0533" y="5776802"/>
            <a:ext cx="4400550" cy="2014538"/>
          </a:xfrm>
          <a:prstGeom prst="round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нарушение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008" y="5776802"/>
            <a:ext cx="4355306" cy="201453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ет нарушения</a:t>
            </a:r>
            <a:endParaRPr lang="ru-RU" sz="4000" b="1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75" y="8322381"/>
            <a:ext cx="3192066" cy="2523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51" y="8322589"/>
            <a:ext cx="2309420" cy="25236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</a:t>
            </a:r>
            <a:r>
              <a:rPr lang="ru-RU" dirty="0" smtClean="0"/>
              <a:t>ГИА-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9025" y="11075838"/>
            <a:ext cx="11350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001A"/>
                </a:solidFill>
              </a:rPr>
              <a:t>Выберите правильный ответ, </a:t>
            </a:r>
            <a:r>
              <a:rPr lang="ru-RU" dirty="0" smtClean="0">
                <a:solidFill>
                  <a:srgbClr val="E2001A"/>
                </a:solidFill>
              </a:rPr>
              <a:t>нажав </a:t>
            </a:r>
            <a:r>
              <a:rPr lang="ru-RU" dirty="0">
                <a:solidFill>
                  <a:srgbClr val="E2001A"/>
                </a:solidFill>
              </a:rPr>
              <a:t>на него курсором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16068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Является ли нарушением: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участнику </a:t>
            </a:r>
            <a:r>
              <a:rPr lang="ru-RU" sz="3600" b="1" dirty="0"/>
              <a:t>со </a:t>
            </a:r>
            <a:r>
              <a:rPr lang="ru-RU" sz="3600" b="1" dirty="0" err="1"/>
              <a:t>спецрассадкой</a:t>
            </a:r>
            <a:r>
              <a:rPr lang="ru-RU" sz="3600" b="1" dirty="0"/>
              <a:t> не было предоставлено дополнительное </a:t>
            </a:r>
            <a:r>
              <a:rPr lang="ru-RU" sz="3600" b="1" dirty="0" smtClean="0"/>
              <a:t>время?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0533" y="5776802"/>
            <a:ext cx="4400550" cy="2014538"/>
          </a:xfrm>
          <a:prstGeom prst="round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нарушение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008" y="5776802"/>
            <a:ext cx="4355306" cy="201453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ет нарушения</a:t>
            </a:r>
            <a:endParaRPr lang="ru-RU" sz="4000" b="1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75" y="8322381"/>
            <a:ext cx="3192066" cy="2523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51" y="8322589"/>
            <a:ext cx="2309420" cy="25236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</a:t>
            </a:r>
            <a:r>
              <a:rPr lang="ru-RU" dirty="0" smtClean="0"/>
              <a:t>ГИА-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9025" y="11075838"/>
            <a:ext cx="11350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001A"/>
                </a:solidFill>
              </a:rPr>
              <a:t>Выберите правильный ответ, </a:t>
            </a:r>
            <a:r>
              <a:rPr lang="ru-RU" dirty="0" smtClean="0">
                <a:solidFill>
                  <a:srgbClr val="E2001A"/>
                </a:solidFill>
              </a:rPr>
              <a:t>нажав </a:t>
            </a:r>
            <a:r>
              <a:rPr lang="ru-RU" dirty="0">
                <a:solidFill>
                  <a:srgbClr val="E2001A"/>
                </a:solidFill>
              </a:rPr>
              <a:t>на него курсором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16068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Является ли нарушением: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/>
              <a:t>аудитории находится общественный </a:t>
            </a:r>
            <a:r>
              <a:rPr lang="ru-RU" sz="3600" b="1" dirty="0" smtClean="0"/>
              <a:t>наблюдатель?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0533" y="5776802"/>
            <a:ext cx="4400550" cy="2014538"/>
          </a:xfrm>
          <a:prstGeom prst="round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нарушение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008" y="5776802"/>
            <a:ext cx="4355306" cy="201453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ет нарушения</a:t>
            </a:r>
            <a:endParaRPr lang="ru-RU" sz="4000" b="1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28" y="8418283"/>
            <a:ext cx="3192066" cy="2523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98" y="8360456"/>
            <a:ext cx="2309420" cy="25236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</a:t>
            </a:r>
            <a:r>
              <a:rPr lang="ru-RU" dirty="0" smtClean="0"/>
              <a:t>ГИА-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9025" y="11075838"/>
            <a:ext cx="11350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001A"/>
                </a:solidFill>
              </a:rPr>
              <a:t>Выберите правильный ответ, </a:t>
            </a:r>
            <a:r>
              <a:rPr lang="ru-RU" dirty="0" smtClean="0">
                <a:solidFill>
                  <a:srgbClr val="E2001A"/>
                </a:solidFill>
              </a:rPr>
              <a:t>нажав </a:t>
            </a:r>
            <a:r>
              <a:rPr lang="ru-RU" dirty="0">
                <a:solidFill>
                  <a:srgbClr val="E2001A"/>
                </a:solidFill>
              </a:rPr>
              <a:t>на него курсором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16068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Является ли нарушением: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организаторы </a:t>
            </a:r>
            <a:r>
              <a:rPr lang="ru-RU" sz="3600" b="1" dirty="0"/>
              <a:t>запускают в аудиторию опоздавших </a:t>
            </a:r>
            <a:r>
              <a:rPr lang="ru-RU" sz="3600" b="1" dirty="0" smtClean="0"/>
              <a:t>участников?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0533" y="5776802"/>
            <a:ext cx="4400550" cy="2014538"/>
          </a:xfrm>
          <a:prstGeom prst="round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нарушение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008" y="5776802"/>
            <a:ext cx="4355306" cy="201453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ет нарушения</a:t>
            </a:r>
            <a:endParaRPr lang="ru-RU" sz="4000" b="1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28" y="8418283"/>
            <a:ext cx="3192066" cy="2523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98" y="8360456"/>
            <a:ext cx="2309420" cy="25236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</a:t>
            </a:r>
            <a:r>
              <a:rPr lang="ru-RU" dirty="0" smtClean="0"/>
              <a:t>ГИА-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9025" y="11075838"/>
            <a:ext cx="11350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001A"/>
                </a:solidFill>
              </a:rPr>
              <a:t>Выберите правильный ответ, </a:t>
            </a:r>
            <a:r>
              <a:rPr lang="ru-RU" dirty="0" smtClean="0">
                <a:solidFill>
                  <a:srgbClr val="E2001A"/>
                </a:solidFill>
              </a:rPr>
              <a:t>нажав </a:t>
            </a:r>
            <a:r>
              <a:rPr lang="ru-RU" dirty="0">
                <a:solidFill>
                  <a:srgbClr val="E2001A"/>
                </a:solidFill>
              </a:rPr>
              <a:t>на него курсором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16068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Является ли нарушением: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участники </a:t>
            </a:r>
            <a:r>
              <a:rPr lang="ru-RU" sz="3600" b="1" dirty="0"/>
              <a:t>в аудитории разговаривают между </a:t>
            </a:r>
            <a:r>
              <a:rPr lang="ru-RU" sz="3600" b="1" dirty="0" smtClean="0"/>
              <a:t>собой?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0533" y="5776802"/>
            <a:ext cx="4400550" cy="2014538"/>
          </a:xfrm>
          <a:prstGeom prst="round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нарушение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008" y="5776802"/>
            <a:ext cx="4355306" cy="201453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ет нарушения</a:t>
            </a:r>
            <a:endParaRPr lang="ru-RU" sz="4000" b="1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75" y="8322381"/>
            <a:ext cx="3192066" cy="2523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51" y="8322589"/>
            <a:ext cx="2309420" cy="25236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</a:t>
            </a:r>
            <a:r>
              <a:rPr lang="ru-RU" dirty="0" smtClean="0"/>
              <a:t>ГИА-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9025" y="11075838"/>
            <a:ext cx="11350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001A"/>
                </a:solidFill>
              </a:rPr>
              <a:t>Выберите правильный ответ, </a:t>
            </a:r>
            <a:r>
              <a:rPr lang="ru-RU" dirty="0" smtClean="0">
                <a:solidFill>
                  <a:srgbClr val="E2001A"/>
                </a:solidFill>
              </a:rPr>
              <a:t>нажав </a:t>
            </a:r>
            <a:r>
              <a:rPr lang="ru-RU" dirty="0">
                <a:solidFill>
                  <a:srgbClr val="E2001A"/>
                </a:solidFill>
              </a:rPr>
              <a:t>на него курсором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16068675" cy="23859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/>
              <a:t>Является ли нарушением:</a:t>
            </a:r>
          </a:p>
          <a:p>
            <a:pPr algn="ctr"/>
            <a:endParaRPr lang="ru-RU" sz="3600" b="1" dirty="0" smtClean="0"/>
          </a:p>
          <a:p>
            <a:pPr algn="ctr" defTabSz="914400">
              <a:lnSpc>
                <a:spcPct val="107000"/>
              </a:lnSpc>
              <a:defRPr/>
            </a:pPr>
            <a:r>
              <a:rPr lang="ru-RU" sz="3600" b="1" dirty="0" smtClean="0"/>
              <a:t>организатор </a:t>
            </a:r>
            <a:r>
              <a:rPr lang="ru-RU" sz="3600" b="1" dirty="0"/>
              <a:t>в аудитории оказывает </a:t>
            </a:r>
            <a:r>
              <a:rPr lang="ru-RU" sz="3600" b="1" dirty="0" smtClean="0"/>
              <a:t>участнику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smtClean="0"/>
              <a:t>содействие </a:t>
            </a:r>
            <a:r>
              <a:rPr lang="ru-RU" sz="3600" b="1" dirty="0"/>
              <a:t>в выполнении </a:t>
            </a:r>
            <a:r>
              <a:rPr lang="ru-RU" sz="3600" b="1" dirty="0" smtClean="0"/>
              <a:t>заданий?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0533" y="5776802"/>
            <a:ext cx="4400550" cy="2014538"/>
          </a:xfrm>
          <a:prstGeom prst="round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нарушение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008" y="5776802"/>
            <a:ext cx="4355306" cy="201453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ет нарушения</a:t>
            </a:r>
            <a:endParaRPr lang="ru-RU" sz="4000" b="1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75" y="8322381"/>
            <a:ext cx="3192066" cy="2523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51" y="8322589"/>
            <a:ext cx="2309420" cy="25236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</a:t>
            </a:r>
            <a:r>
              <a:rPr lang="ru-RU" dirty="0" smtClean="0"/>
              <a:t>ГИА-</a:t>
            </a:r>
            <a:r>
              <a:rPr lang="en-US" smtClean="0"/>
              <a:t>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9025" y="11075838"/>
            <a:ext cx="11350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001A"/>
                </a:solidFill>
              </a:rPr>
              <a:t>Выберите правильный ответ, </a:t>
            </a:r>
            <a:r>
              <a:rPr lang="ru-RU" dirty="0" smtClean="0">
                <a:solidFill>
                  <a:srgbClr val="E2001A"/>
                </a:solidFill>
              </a:rPr>
              <a:t>нажав </a:t>
            </a:r>
            <a:r>
              <a:rPr lang="ru-RU" dirty="0">
                <a:solidFill>
                  <a:srgbClr val="E2001A"/>
                </a:solidFill>
              </a:rPr>
              <a:t>на него курсором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970" y="8235075"/>
            <a:ext cx="2917695" cy="316835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Работники ППЭ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06" y="3354109"/>
            <a:ext cx="2210738" cy="30854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20" y="3354109"/>
            <a:ext cx="2247635" cy="3064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32" y="7896350"/>
            <a:ext cx="2481610" cy="3408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73" y="7793360"/>
            <a:ext cx="3154604" cy="336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6" y="3472879"/>
            <a:ext cx="5701749" cy="3217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7500" y="2480508"/>
            <a:ext cx="46183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Руководитель ППЭ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809" y="2143419"/>
            <a:ext cx="41764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Уполномоченный представитель ГЭК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81" y="6785248"/>
            <a:ext cx="5417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Технический </a:t>
            </a:r>
            <a:br>
              <a:rPr lang="ru-RU" b="1" dirty="0" smtClean="0">
                <a:solidFill>
                  <a:srgbClr val="006AB3"/>
                </a:solidFill>
              </a:rPr>
            </a:br>
            <a:r>
              <a:rPr lang="ru-RU" b="1" dirty="0" smtClean="0">
                <a:solidFill>
                  <a:srgbClr val="006AB3"/>
                </a:solidFill>
              </a:rPr>
              <a:t>специалист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82" y="6798603"/>
            <a:ext cx="5417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Медицинский </a:t>
            </a:r>
            <a:br>
              <a:rPr lang="ru-RU" b="1" dirty="0" smtClean="0">
                <a:solidFill>
                  <a:srgbClr val="006AB3"/>
                </a:solidFill>
              </a:rPr>
            </a:br>
            <a:r>
              <a:rPr lang="ru-RU" b="1" dirty="0" smtClean="0">
                <a:solidFill>
                  <a:srgbClr val="006AB3"/>
                </a:solidFill>
              </a:rPr>
              <a:t>работник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52234" y="2480509"/>
            <a:ext cx="5417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Организаторы 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51163" y="6798603"/>
            <a:ext cx="5417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Сотрудник охраны правопорядка</a:t>
            </a:r>
            <a:endParaRPr lang="ru-RU" b="1" dirty="0">
              <a:solidFill>
                <a:srgbClr val="006AB3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514" y="184169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Лица, </a:t>
            </a:r>
            <a:br>
              <a:rPr lang="ru-RU" dirty="0" smtClean="0"/>
            </a:br>
            <a:r>
              <a:rPr lang="ru-RU" dirty="0" smtClean="0"/>
              <a:t>имеющие право присутствовать в ППЭ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19" y="3928350"/>
            <a:ext cx="2776534" cy="2784890"/>
          </a:xfrm>
        </p:spPr>
      </p:pic>
      <p:sp>
        <p:nvSpPr>
          <p:cNvPr id="8" name="TextBox 7"/>
          <p:cNvSpPr txBox="1"/>
          <p:nvPr/>
        </p:nvSpPr>
        <p:spPr>
          <a:xfrm>
            <a:off x="1481609" y="2420549"/>
            <a:ext cx="3744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Общественные наблюдатели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2149" y="2420550"/>
            <a:ext cx="33843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AB3"/>
                </a:solidFill>
              </a:rPr>
              <a:t>Ф</a:t>
            </a:r>
            <a:r>
              <a:rPr lang="ru-RU" b="1" dirty="0" smtClean="0">
                <a:solidFill>
                  <a:srgbClr val="006AB3"/>
                </a:solidFill>
              </a:rPr>
              <a:t>едеральные наблюдатели</a:t>
            </a:r>
            <a:endParaRPr lang="ru-RU" b="1" dirty="0">
              <a:solidFill>
                <a:srgbClr val="006AB3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47" y="8585448"/>
            <a:ext cx="2384979" cy="28083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31" y="3871807"/>
            <a:ext cx="2773212" cy="30574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511" y="3404829"/>
            <a:ext cx="4517492" cy="37429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81511" y="2420550"/>
            <a:ext cx="47361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Должностные лица </a:t>
            </a:r>
            <a:r>
              <a:rPr lang="ru-RU" b="1" dirty="0" err="1" smtClean="0">
                <a:solidFill>
                  <a:srgbClr val="006AB3"/>
                </a:solidFill>
              </a:rPr>
              <a:t>Рособрнадзора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2149" y="7374667"/>
            <a:ext cx="3636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Представители СМИ</a:t>
            </a:r>
            <a:endParaRPr lang="ru-RU" b="1" dirty="0">
              <a:solidFill>
                <a:srgbClr val="006AB3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31" y="6872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Разрешенные средства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071" y="7884857"/>
            <a:ext cx="7889965" cy="3811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405" y="2637267"/>
            <a:ext cx="1353312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6AB3"/>
                </a:solidFill>
              </a:rPr>
              <a:t>Во время экзамена на рабочем </a:t>
            </a:r>
            <a:r>
              <a:rPr lang="ru-RU" sz="2800" dirty="0" smtClean="0">
                <a:solidFill>
                  <a:srgbClr val="006AB3"/>
                </a:solidFill>
              </a:rPr>
              <a:t>столе участника (помимо ЭМ) находятся:</a:t>
            </a:r>
          </a:p>
          <a:p>
            <a:endParaRPr lang="ru-RU" sz="2800" dirty="0" smtClean="0">
              <a:solidFill>
                <a:srgbClr val="006AB3"/>
              </a:solidFill>
            </a:endParaRP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ручка; </a:t>
            </a:r>
            <a:endParaRPr lang="ru-RU" sz="2800" b="1" dirty="0" smtClean="0">
              <a:solidFill>
                <a:srgbClr val="006AB3"/>
              </a:solidFill>
            </a:endParaRP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документ</a:t>
            </a:r>
            <a:r>
              <a:rPr lang="ru-RU" sz="2800" b="1" dirty="0">
                <a:solidFill>
                  <a:srgbClr val="006AB3"/>
                </a:solidFill>
              </a:rPr>
              <a:t>, удостоверяющий личность; </a:t>
            </a:r>
            <a:endParaRPr lang="ru-RU" sz="2800" b="1" dirty="0" smtClean="0">
              <a:solidFill>
                <a:srgbClr val="006AB3"/>
              </a:solidFill>
            </a:endParaRP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средства </a:t>
            </a:r>
            <a:r>
              <a:rPr lang="ru-RU" sz="2800" b="1" dirty="0">
                <a:solidFill>
                  <a:srgbClr val="006AB3"/>
                </a:solidFill>
              </a:rPr>
              <a:t>обучения и воспитания </a:t>
            </a:r>
            <a:r>
              <a:rPr lang="ru-RU" sz="2800" b="1" dirty="0" smtClean="0">
                <a:solidFill>
                  <a:srgbClr val="006AB3"/>
                </a:solidFill>
              </a:rPr>
              <a:t>;</a:t>
            </a: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лекарства </a:t>
            </a:r>
            <a:r>
              <a:rPr lang="ru-RU" sz="2800" b="1" dirty="0">
                <a:solidFill>
                  <a:srgbClr val="006AB3"/>
                </a:solidFill>
              </a:rPr>
              <a:t>и питание </a:t>
            </a:r>
            <a:r>
              <a:rPr lang="ru-RU" sz="2800" b="1" i="1" dirty="0">
                <a:solidFill>
                  <a:srgbClr val="006AB3"/>
                </a:solidFill>
              </a:rPr>
              <a:t>(при необходимости</a:t>
            </a:r>
            <a:r>
              <a:rPr lang="ru-RU" sz="2800" b="1" i="1" dirty="0" smtClean="0">
                <a:solidFill>
                  <a:srgbClr val="006AB3"/>
                </a:solidFill>
              </a:rPr>
              <a:t>);</a:t>
            </a:r>
            <a:r>
              <a:rPr lang="ru-RU" sz="2800" b="1" dirty="0" smtClean="0">
                <a:solidFill>
                  <a:srgbClr val="006AB3"/>
                </a:solidFill>
              </a:rPr>
              <a:t> </a:t>
            </a: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специальные </a:t>
            </a:r>
            <a:r>
              <a:rPr lang="ru-RU" sz="2800" b="1" dirty="0">
                <a:solidFill>
                  <a:srgbClr val="006AB3"/>
                </a:solidFill>
              </a:rPr>
              <a:t>технические средства </a:t>
            </a:r>
            <a:r>
              <a:rPr lang="ru-RU" sz="2800" b="1" i="1" dirty="0">
                <a:solidFill>
                  <a:srgbClr val="006AB3"/>
                </a:solidFill>
              </a:rPr>
              <a:t>(для лиц, указанных в </a:t>
            </a:r>
            <a:r>
              <a:rPr lang="ru-RU" sz="2800" b="1" i="1" dirty="0" smtClean="0">
                <a:solidFill>
                  <a:srgbClr val="006AB3"/>
                </a:solidFill>
              </a:rPr>
              <a:t>Порядке);</a:t>
            </a:r>
            <a:endParaRPr lang="ru-RU" sz="2800" b="1" i="1" dirty="0">
              <a:solidFill>
                <a:srgbClr val="006AB3"/>
              </a:solidFill>
            </a:endParaRP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черновик</a:t>
            </a:r>
            <a:r>
              <a:rPr lang="ru-RU" sz="2800" b="1" dirty="0">
                <a:solidFill>
                  <a:srgbClr val="006AB3"/>
                </a:solidFill>
              </a:rPr>
              <a:t>. </a:t>
            </a:r>
          </a:p>
          <a:p>
            <a:endParaRPr lang="ru-RU" sz="2800" dirty="0">
              <a:solidFill>
                <a:srgbClr val="006AB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2" y="59667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9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Нарушение Порядка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118281"/>
              </p:ext>
            </p:extLst>
          </p:nvPr>
        </p:nvGraphicFramePr>
        <p:xfrm>
          <a:off x="1178446" y="2728913"/>
          <a:ext cx="13711783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06" y="105490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ГИА-9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3" y="2144601"/>
            <a:ext cx="1480052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rgbClr val="006AB3"/>
                </a:solidFill>
              </a:rPr>
              <a:t>В </a:t>
            </a:r>
            <a:r>
              <a:rPr lang="ru-RU" sz="2700" dirty="0">
                <a:solidFill>
                  <a:srgbClr val="006AB3"/>
                </a:solidFill>
              </a:rPr>
              <a:t>день проведения экзамена (в период с момента входа в ППЭ и до окончания экзамена) в ППЭ </a:t>
            </a:r>
            <a:r>
              <a:rPr lang="ru-RU" sz="2700" dirty="0">
                <a:solidFill>
                  <a:srgbClr val="E2001A"/>
                </a:solidFill>
              </a:rPr>
              <a:t>запрещается: </a:t>
            </a:r>
            <a:endParaRPr lang="ru-RU" sz="2700" dirty="0" smtClean="0">
              <a:solidFill>
                <a:srgbClr val="E2001A"/>
              </a:solidFill>
            </a:endParaRPr>
          </a:p>
          <a:p>
            <a:pPr algn="just"/>
            <a:endParaRPr lang="ru-RU" sz="2700" dirty="0" smtClean="0">
              <a:solidFill>
                <a:srgbClr val="006AB3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006AB3"/>
                </a:solidFill>
              </a:rPr>
              <a:t> обучающимся</a:t>
            </a:r>
            <a:r>
              <a:rPr lang="ru-RU" sz="2700" dirty="0">
                <a:solidFill>
                  <a:srgbClr val="006AB3"/>
                </a:solidFill>
              </a:rPr>
              <a:t> </a:t>
            </a:r>
            <a:r>
              <a:rPr lang="ru-RU" sz="2700" dirty="0" smtClean="0">
                <a:solidFill>
                  <a:srgbClr val="006AB3"/>
                </a:solidFill>
              </a:rPr>
              <a:t>- </a:t>
            </a:r>
            <a:r>
              <a:rPr lang="ru-RU" sz="2700" dirty="0">
                <a:solidFill>
                  <a:srgbClr val="006AB3"/>
                </a:solidFill>
              </a:rPr>
              <a:t>иметь 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  <a:r>
              <a:rPr lang="ru-RU" sz="2700" dirty="0" smtClean="0">
                <a:solidFill>
                  <a:srgbClr val="006AB3"/>
                </a:solidFill>
              </a:rPr>
              <a:t>;</a:t>
            </a:r>
          </a:p>
          <a:p>
            <a:pPr algn="just"/>
            <a:endParaRPr lang="ru-RU" sz="2700" dirty="0" smtClean="0">
              <a:solidFill>
                <a:srgbClr val="006AB3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006AB3"/>
                </a:solidFill>
              </a:rPr>
              <a:t>организаторам</a:t>
            </a:r>
            <a:r>
              <a:rPr lang="ru-RU" sz="2700" dirty="0">
                <a:solidFill>
                  <a:srgbClr val="006AB3"/>
                </a:solidFill>
              </a:rPr>
              <a:t>, ассистентам, оказывающим необходимую техническую </a:t>
            </a:r>
            <a:r>
              <a:rPr lang="ru-RU" sz="2700" dirty="0" smtClean="0">
                <a:solidFill>
                  <a:srgbClr val="006AB3"/>
                </a:solidFill>
              </a:rPr>
              <a:t>помощь, </a:t>
            </a:r>
            <a:r>
              <a:rPr lang="ru-RU" sz="2700" dirty="0">
                <a:solidFill>
                  <a:srgbClr val="006AB3"/>
                </a:solidFill>
              </a:rPr>
              <a:t>техническим специалистам - иметь при себе средства связи</a:t>
            </a:r>
            <a:r>
              <a:rPr lang="ru-RU" sz="2700" dirty="0" smtClean="0">
                <a:solidFill>
                  <a:srgbClr val="006AB3"/>
                </a:solidFill>
              </a:rPr>
              <a:t>;</a:t>
            </a:r>
          </a:p>
          <a:p>
            <a:pPr algn="just"/>
            <a:endParaRPr lang="ru-RU" sz="2700" dirty="0">
              <a:solidFill>
                <a:srgbClr val="006AB3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006AB3"/>
                </a:solidFill>
              </a:rPr>
              <a:t>сотрудникам ППЭ, </a:t>
            </a:r>
            <a:r>
              <a:rPr lang="ru-RU" sz="2700" dirty="0">
                <a:solidFill>
                  <a:srgbClr val="006AB3"/>
                </a:solidFill>
              </a:rPr>
              <a:t>лицам, имеющим право присутствовать в ППЭ</a:t>
            </a:r>
            <a:r>
              <a:rPr lang="ru-RU" sz="2700" dirty="0" smtClean="0">
                <a:solidFill>
                  <a:srgbClr val="006AB3"/>
                </a:solidFill>
              </a:rPr>
              <a:t> - оказывать </a:t>
            </a:r>
            <a:r>
              <a:rPr lang="ru-RU" sz="2700" dirty="0">
                <a:solidFill>
                  <a:srgbClr val="006AB3"/>
                </a:solidFill>
              </a:rPr>
              <a:t>содействие обучающимся, выпускникам прошлых лет,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 </a:t>
            </a:r>
            <a:endParaRPr lang="ru-RU" sz="2700" dirty="0" smtClean="0">
              <a:solidFill>
                <a:srgbClr val="006AB3"/>
              </a:solidFill>
            </a:endParaRPr>
          </a:p>
          <a:p>
            <a:pPr algn="just"/>
            <a:endParaRPr lang="ru-RU" sz="2700" dirty="0">
              <a:solidFill>
                <a:srgbClr val="006AB3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006AB3"/>
                </a:solidFill>
              </a:rPr>
              <a:t>обучающимся, </a:t>
            </a:r>
            <a:r>
              <a:rPr lang="ru-RU" sz="2700" dirty="0">
                <a:solidFill>
                  <a:srgbClr val="006AB3"/>
                </a:solidFill>
              </a:rPr>
              <a:t>организаторам, ассистентам, оказывающим необходимую техническую помощь </a:t>
            </a:r>
            <a:r>
              <a:rPr lang="ru-RU" sz="2700" dirty="0" smtClean="0">
                <a:solidFill>
                  <a:srgbClr val="006AB3"/>
                </a:solidFill>
              </a:rPr>
              <a:t>участникам с ограниченными возможностями здоровья, </a:t>
            </a:r>
            <a:r>
              <a:rPr lang="ru-RU" sz="2700" dirty="0">
                <a:solidFill>
                  <a:srgbClr val="006AB3"/>
                </a:solidFill>
              </a:rPr>
              <a:t>техническим специалистам - выносить из аудиторий и ППЭ экзаменационные материалы на бумажном или электронном носителях, фотографировать экзаменационные материалы. Лица, допустившие нарушение установленного порядка проведения ГИА, удаляются с экзамена.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2" y="166777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50" y="6564766"/>
            <a:ext cx="3751297" cy="46906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534" y="2475620"/>
            <a:ext cx="10311152" cy="64344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b="0" dirty="0">
                <a:latin typeface="+mn-lt"/>
              </a:rPr>
              <a:t>Лица, допустившие нарушение установленного порядка проведения ГИА, удаляются с экзамена. Для этого организаторы, руководитель ППЭ или общественные наблюдатели приглашают членов ГЭК, которые составляют акт об удалении с экзамена и удаляют лиц, нарушивших устанавливаемый порядок проведения ГИА, из ППЭ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674928"/>
            <a:ext cx="8221095" cy="402336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</a:t>
            </a:r>
            <a:r>
              <a:rPr lang="ru-RU" smtClean="0"/>
              <a:t>проведения ГИА-9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234" y="3007518"/>
            <a:ext cx="3779177" cy="4667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Государственная </a:t>
            </a:r>
            <a:br>
              <a:rPr lang="ru-RU" dirty="0" smtClean="0"/>
            </a:br>
            <a:r>
              <a:rPr lang="ru-RU" dirty="0" smtClean="0"/>
              <a:t>экзаменационная комиссия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807767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7624" y="2743200"/>
            <a:ext cx="14233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Является ли нарушением: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организаторы </a:t>
            </a:r>
            <a:r>
              <a:rPr lang="ru-RU" sz="3600" b="1" dirty="0"/>
              <a:t>в аудитории перемещаются по </a:t>
            </a:r>
            <a:r>
              <a:rPr lang="ru-RU" sz="3600" b="1" dirty="0" smtClean="0"/>
              <a:t>аудитории?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0533" y="5776802"/>
            <a:ext cx="4400550" cy="2014538"/>
          </a:xfrm>
          <a:prstGeom prst="roundRect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нарушение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20008" y="5776802"/>
            <a:ext cx="4355306" cy="201453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ет нарушения</a:t>
            </a:r>
            <a:endParaRPr lang="ru-RU" sz="4000" b="1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28" y="8418283"/>
            <a:ext cx="3192066" cy="2523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98" y="8360456"/>
            <a:ext cx="2309420" cy="25236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установленного порядка проведения </a:t>
            </a:r>
            <a:r>
              <a:rPr lang="ru-RU" dirty="0" smtClean="0"/>
              <a:t>ГИА-</a:t>
            </a:r>
            <a:r>
              <a:rPr lang="en-US" dirty="0"/>
              <a:t>9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9025" y="11075838"/>
            <a:ext cx="113506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2001A"/>
                </a:solidFill>
              </a:rPr>
              <a:t>Выберите правильный ответ, </a:t>
            </a:r>
            <a:r>
              <a:rPr lang="ru-RU" dirty="0" smtClean="0">
                <a:solidFill>
                  <a:srgbClr val="E2001A"/>
                </a:solidFill>
              </a:rPr>
              <a:t>нажав </a:t>
            </a:r>
            <a:r>
              <a:rPr lang="ru-RU" dirty="0">
                <a:solidFill>
                  <a:srgbClr val="E2001A"/>
                </a:solidFill>
              </a:rPr>
              <a:t>на него курсором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2" y="130302"/>
            <a:ext cx="271295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376</TotalTime>
  <Words>662</Words>
  <Application>Microsoft Office PowerPoint</Application>
  <PresentationFormat>Произвольный</PresentationFormat>
  <Paragraphs>120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ФЦПРО-ЕГЭ</vt:lpstr>
      <vt:lpstr>Нарушение установленного порядка проведение ГИА-9 в ППЭ  </vt:lpstr>
      <vt:lpstr>Работники ППЭ</vt:lpstr>
      <vt:lpstr>Лица,  имеющие право присутствовать в ППЭ</vt:lpstr>
      <vt:lpstr>Разрешенные средства</vt:lpstr>
      <vt:lpstr>Нарушение Порядка</vt:lpstr>
      <vt:lpstr>Нарушение установленного порядка проведения ГИА-9</vt:lpstr>
      <vt:lpstr>Нарушение установленного порядка проведения ГИА-9</vt:lpstr>
      <vt:lpstr>Государственная  экзаменационная комиссия</vt:lpstr>
      <vt:lpstr>Нарушение установленного порядка проведения ГИА-9</vt:lpstr>
      <vt:lpstr>Нарушение установленного порядка проведения ГИА-9</vt:lpstr>
      <vt:lpstr>Нарушение установленного порядка проведения ГИА-9</vt:lpstr>
      <vt:lpstr>Нарушение установленного порядка проведения ГИА-9</vt:lpstr>
      <vt:lpstr>Нарушение установленного порядка проведения ГИА-9</vt:lpstr>
      <vt:lpstr>Нарушение установленного порядка проведения ГИА-9</vt:lpstr>
      <vt:lpstr>Нарушение установленного порядка проведения ГИА-9</vt:lpstr>
      <vt:lpstr>Нарушение установленного порядка проведения ГИА-9</vt:lpstr>
      <vt:lpstr>Нарушение установленного порядка проведения ГИА-9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членов государственной экзаменационной комиссии при проведении государственной итоговой аттестации обучающихся по образовательным программам среднего общего образования»   Занятие № 6 «Апелляции о нарушении установленного порядка ГИА-11»</dc:title>
  <dc:creator>admin</dc:creator>
  <cp:lastModifiedBy>Taniana</cp:lastModifiedBy>
  <cp:revision>49</cp:revision>
  <dcterms:created xsi:type="dcterms:W3CDTF">2016-02-16T14:23:05Z</dcterms:created>
  <dcterms:modified xsi:type="dcterms:W3CDTF">2017-04-24T11:42:51Z</dcterms:modified>
</cp:coreProperties>
</file>