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660"/>
  </p:normalViewPr>
  <p:slideViewPr>
    <p:cSldViewPr>
      <p:cViewPr varScale="1">
        <p:scale>
          <a:sx n="79" d="100"/>
          <a:sy n="7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A180-35C4-4BA6-A07C-BA1775C4ADCF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CA79-47F4-422B-8DB2-213D2D772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3CCA-357F-4ACF-A410-4F19B3258CDF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F374-B28C-4D6F-90CC-1366FE9C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CCE0-17CF-4B85-8C00-51D9E9CA65C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9DD0-8979-4F40-81E0-07E6D68EE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5952-FA36-4B82-AA4D-4FBE5559FA1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33D7-D86D-4577-9047-ED93C707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F0E-4841-46BD-9941-2BF57FB00197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2C87-A20D-4FD7-BAA1-17232D2D8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B48F-085E-4542-BF51-F84698E0228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85C7-C6C3-49BC-B498-AC5023E57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35A6-78E6-48C7-B37C-56473C052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8D34-4F3A-4E78-9676-70F64992AA7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B353-67DC-405C-8DFC-A575343282C8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EE8E-DFEF-49D7-9EF7-E63525B7E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BE74-014D-487B-BA4A-3396A71DFB4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B747-D9C1-4889-94BE-8CC914488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64C3-60AB-4A82-8D89-606940C1FDD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A255-F94C-4AF1-9EDE-CACA0FEC7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FECF-4588-41EB-9AE2-F1C1EDF19476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0946-42EC-44FE-82AB-8EE21A02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CD4FB-21BF-4E10-BC39-FA000206B3F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B8748-774D-443D-89E3-992EF7793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ransition spd="med">
    <p:sndAc>
      <p:endSnd/>
    </p:sndAc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K-Sen-Sans-quotAkvariumquot-iz-cikla-quotKarnaval-zhivotnyhquot(muzofon.com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52;&#1091;&#1079;&#1099;&#1082;&#1072;%20&#1084;&#1086;&#1088;&#1103;%20-%20&#1044;&#1085;&#1077;&#1074;&#1085;&#1086;&#1081;%20&#1096;&#1091;&#1084;%20&#1087;&#1088;&#1080;&#1073;&#1086;&#1103;,%20&#1082;&#1088;&#1080;&#1082;&#1080;%20&#1095;&#1072;&#1077;&#1082;%20(mp3ostrov.co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rixane.com/shots/water-life-80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924300" y="4652963"/>
            <a:ext cx="5472113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2275" y="836613"/>
            <a:ext cx="60483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Погружение на морское дно </a:t>
            </a:r>
          </a:p>
          <a:p>
            <a:pPr algn="ctr"/>
            <a:r>
              <a:rPr lang="ru-RU" sz="2400">
                <a:latin typeface="Constantia" pitchFamily="18" charset="0"/>
              </a:rPr>
              <a:t>« Осминожки »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USERDATA\Desktop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:\USERDATA\Desktop\Без имени-2ps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USERDATA\Desktop\Без имени-5 .jpg"/>
          <p:cNvPicPr>
            <a:picLocks noChangeAspect="1" noChangeArrowheads="1"/>
          </p:cNvPicPr>
          <p:nvPr/>
        </p:nvPicPr>
        <p:blipFill>
          <a:blip r:embed="rId5"/>
          <a:srcRect l="7875" t="45799" r="56686" b="2751"/>
          <a:stretch>
            <a:fillRect/>
          </a:stretch>
        </p:blipFill>
        <p:spPr bwMode="auto">
          <a:xfrm>
            <a:off x="179388" y="3328988"/>
            <a:ext cx="32400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USERDATA\Desktop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USERDATA\Desktop\Без имени-4 p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USERDATA\Desktop\Без имени-5 .jpg"/>
          <p:cNvPicPr>
            <a:picLocks noChangeAspect="1" noChangeArrowheads="1"/>
          </p:cNvPicPr>
          <p:nvPr/>
        </p:nvPicPr>
        <p:blipFill>
          <a:blip r:embed="rId3"/>
          <a:srcRect l="7475" t="56300" r="58662" b="5901"/>
          <a:stretch>
            <a:fillRect/>
          </a:stretch>
        </p:blipFill>
        <p:spPr bwMode="auto">
          <a:xfrm>
            <a:off x="684213" y="3860800"/>
            <a:ext cx="30956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467850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1413" y="2565400"/>
            <a:ext cx="3711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Constantia" pitchFamily="18" charset="0"/>
              </a:rPr>
              <a:t>КОНЕЦ </a:t>
            </a:r>
          </a:p>
        </p:txBody>
      </p:sp>
      <p:pic>
        <p:nvPicPr>
          <p:cNvPr id="27650" name="Picture 2" descr="D:\USERDATA\Desktop\0_75dee_4f6850a2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695575"/>
            <a:ext cx="4162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USERDATA\Desktop\0_81c3e_e7217c0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33375"/>
            <a:ext cx="24479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USERDATA\Desktop\0_81c3e_e7217c07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3494" flipH="1">
            <a:off x="157163" y="3524250"/>
            <a:ext cx="284003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972.WAV">
            <a:hlinkClick r:id="" action="ppaction://media"/>
          </p:cNvPr>
          <p:cNvPicPr>
            <a:picLocks noRot="1" noChangeAspect="1"/>
          </p:cNvPicPr>
          <p:nvPr>
            <a:wavAudioFile r:embed="rId1" name="~PP97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15913"/>
            <a:ext cx="9467850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 моря - Дневной шум прибоя, крики чаек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USERDATA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5288" y="5949950"/>
            <a:ext cx="799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nstantia" pitchFamily="18" charset="0"/>
              </a:rPr>
              <a:t>   Море в нем обитают тысячи удивительных                         существ</a:t>
            </a:r>
          </a:p>
        </p:txBody>
      </p:sp>
      <p:pic>
        <p:nvPicPr>
          <p:cNvPr id="11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03800" y="69215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onstantia" pitchFamily="18" charset="0"/>
              </a:rPr>
              <a:t>          </a:t>
            </a:r>
            <a:r>
              <a:rPr lang="ru-RU" sz="3600">
                <a:latin typeface="Constantia" pitchFamily="18" charset="0"/>
              </a:rPr>
              <a:t>СКАТ </a:t>
            </a:r>
          </a:p>
        </p:txBody>
      </p:sp>
      <p:pic>
        <p:nvPicPr>
          <p:cNvPr id="5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508625" y="404813"/>
            <a:ext cx="3167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Морская звезда</a:t>
            </a:r>
            <a:endParaRPr lang="ru-RU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500563" y="981075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Морская</a:t>
            </a:r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3200" b="1">
                <a:latin typeface="Constantia" pitchFamily="18" charset="0"/>
              </a:rPr>
              <a:t>черепаха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USERDATA\Desktop\1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64163" y="1889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>
                <a:latin typeface="Constantia" pitchFamily="18" charset="0"/>
              </a:rPr>
              <a:t>Дельфины 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5364163" y="476250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Осьминог </a:t>
            </a:r>
          </a:p>
        </p:txBody>
      </p:sp>
      <p:pic>
        <p:nvPicPr>
          <p:cNvPr id="2048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516688" y="620713"/>
            <a:ext cx="23764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Белая акула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7475" y="0"/>
            <a:ext cx="5216525" cy="1268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</a:rPr>
              <a:t>осьминог</a:t>
            </a:r>
          </a:p>
        </p:txBody>
      </p:sp>
      <p:pic>
        <p:nvPicPr>
          <p:cNvPr id="21506" name="Picture 2" descr="cep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795963" y="324485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795963" y="54927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Осьминог 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</TotalTime>
  <Words>23</Words>
  <Application>Microsoft Office PowerPoint</Application>
  <PresentationFormat>On-screen Show (4:3)</PresentationFormat>
  <Paragraphs>12</Paragraphs>
  <Slides>15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Погружение на морское дно</dc:title>
  <dc:creator>user</dc:creator>
  <cp:lastModifiedBy>natali</cp:lastModifiedBy>
  <cp:revision>37</cp:revision>
  <dcterms:created xsi:type="dcterms:W3CDTF">2013-02-25T12:59:35Z</dcterms:created>
  <dcterms:modified xsi:type="dcterms:W3CDTF">2013-12-18T17:24:47Z</dcterms:modified>
</cp:coreProperties>
</file>