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0" autoAdjust="0"/>
    <p:restoredTop sz="94660"/>
  </p:normalViewPr>
  <p:slideViewPr>
    <p:cSldViewPr>
      <p:cViewPr varScale="1">
        <p:scale>
          <a:sx n="79" d="100"/>
          <a:sy n="79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EA180-35C4-4BA6-A07C-BA1775C4ADCF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6CA79-47F4-422B-8DB2-213D2D772B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53CCA-357F-4ACF-A410-4F19B3258CDF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6F374-B28C-4D6F-90CC-1366FE9C3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1CCE0-17CF-4B85-8C00-51D9E9CA65C0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E9DD0-8979-4F40-81E0-07E6D68EE8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25952-FA36-4B82-AA4D-4FBE5559FA12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433D7-D86D-4577-9047-ED93C7079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62F0E-4841-46BD-9941-2BF57FB00197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42C87-A20D-4FD7-BAA1-17232D2D8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AB48F-085E-4542-BF51-F84698E02289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C85C7-C6C3-49BC-B498-AC5023E575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F35A6-78E6-48C7-B37C-56473C052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98D34-4F3A-4E78-9676-70F64992AA72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EB353-67DC-405C-8DFC-A575343282C8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1EE8E-DFEF-49D7-9EF7-E63525B7E6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EBE74-014D-487B-BA4A-3396A71DFB43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0B747-D9C1-4889-94BE-8CC914488B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C64C3-60AB-4A82-8D89-606940C1FDD1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EA255-F94C-4AF1-9EDE-CACA0FEC72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CFECF-4588-41EB-9AE2-F1C1EDF19476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10946-42EC-44FE-82AB-8EE21A027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1CD4FB-21BF-4E10-BC39-FA000206B3F3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0B8748-774D-443D-89E3-992EF7793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6" r:id="rId2"/>
    <p:sldLayoutId id="2147483673" r:id="rId3"/>
    <p:sldLayoutId id="2147483667" r:id="rId4"/>
    <p:sldLayoutId id="2147483674" r:id="rId5"/>
    <p:sldLayoutId id="2147483668" r:id="rId6"/>
    <p:sldLayoutId id="2147483669" r:id="rId7"/>
    <p:sldLayoutId id="2147483675" r:id="rId8"/>
    <p:sldLayoutId id="2147483676" r:id="rId9"/>
    <p:sldLayoutId id="2147483670" r:id="rId10"/>
    <p:sldLayoutId id="2147483671" r:id="rId11"/>
  </p:sldLayoutIdLst>
  <p:transition spd="med">
    <p:sndAc>
      <p:endSnd/>
    </p:sndAc>
  </p:transition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K-Sen-Sans-quotAkvariumquot-iz-cikla-quotKarnaval-zhivotnyhquot(muzofon.com).mp3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H:\&#1052;&#1091;&#1079;&#1099;&#1082;&#1072;%20&#1084;&#1086;&#1088;&#1103;%20-%20&#1044;&#1085;&#1077;&#1074;&#1085;&#1086;&#1081;%20&#1096;&#1091;&#1084;%20&#1087;&#1088;&#1080;&#1073;&#1086;&#1103;,%20&#1082;&#1088;&#1080;&#1082;&#1080;%20&#1095;&#1072;&#1077;&#1082;%20(mp3ostrov.com).mp3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USERDATA\Desktop\K-Sen-Sans-quotAkvariumquot-iz-cikla-quotKarnaval-zhivotnyhquot(muzofon.com).mp3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USERDATA\Desktop\K-Sen-Sans-quotAkvariumquot-iz-cikla-quotKarnaval-zhivotnyhquot(muzofon.com).mp3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www.rixane.com/shots/water-life-800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01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xtBox 6"/>
          <p:cNvSpPr txBox="1">
            <a:spLocks noChangeArrowheads="1"/>
          </p:cNvSpPr>
          <p:nvPr/>
        </p:nvSpPr>
        <p:spPr bwMode="auto">
          <a:xfrm>
            <a:off x="3924300" y="4652963"/>
            <a:ext cx="5472113" cy="3762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onstantia" pitchFamily="18" charset="0"/>
              </a:rPr>
              <a:t>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92275" y="836613"/>
            <a:ext cx="604837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onstantia" pitchFamily="18" charset="0"/>
              </a:rPr>
              <a:t>Погружение на морское дно </a:t>
            </a:r>
          </a:p>
          <a:p>
            <a:pPr algn="ctr"/>
            <a:r>
              <a:rPr lang="ru-RU" sz="2400">
                <a:latin typeface="Constantia" pitchFamily="18" charset="0"/>
              </a:rPr>
              <a:t>« Осминожки »</a:t>
            </a:r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D:\USERDATA\Desktop\Без имени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-Sen-Sans-quotAkvariumquot-iz-cikla-quotKarnaval-zhivotnyhquot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32813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D:\USERDATA\Desktop\Без имени-2ps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D:\USERDATA\Desktop\Без имени-5 .jpg"/>
          <p:cNvPicPr>
            <a:picLocks noChangeAspect="1" noChangeArrowheads="1"/>
          </p:cNvPicPr>
          <p:nvPr/>
        </p:nvPicPr>
        <p:blipFill>
          <a:blip r:embed="rId5"/>
          <a:srcRect l="7875" t="45799" r="56686" b="2751"/>
          <a:stretch>
            <a:fillRect/>
          </a:stretch>
        </p:blipFill>
        <p:spPr bwMode="auto">
          <a:xfrm>
            <a:off x="179388" y="3328988"/>
            <a:ext cx="3240087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64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D:\USERDATA\Desktop\Без имени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D:\USERDATA\Desktop\Без имени-4 ps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67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D:\USERDATA\Desktop\Без имени-5 .jpg"/>
          <p:cNvPicPr>
            <a:picLocks noChangeAspect="1" noChangeArrowheads="1"/>
          </p:cNvPicPr>
          <p:nvPr/>
        </p:nvPicPr>
        <p:blipFill>
          <a:blip r:embed="rId3"/>
          <a:srcRect l="7475" t="56300" r="58662" b="5901"/>
          <a:stretch>
            <a:fillRect/>
          </a:stretch>
        </p:blipFill>
        <p:spPr bwMode="auto">
          <a:xfrm>
            <a:off x="684213" y="3860800"/>
            <a:ext cx="309562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6" descr="D:\USERDATA\Desktop\Без имени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15913"/>
            <a:ext cx="9467850" cy="741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1413" y="2565400"/>
            <a:ext cx="37115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FF0000"/>
                </a:solidFill>
                <a:latin typeface="Constantia" pitchFamily="18" charset="0"/>
              </a:rPr>
              <a:t>КОНЕЦ </a:t>
            </a:r>
          </a:p>
        </p:txBody>
      </p:sp>
      <p:pic>
        <p:nvPicPr>
          <p:cNvPr id="27650" name="Picture 2" descr="D:\USERDATA\Desktop\0_75dee_4f6850a2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2695575"/>
            <a:ext cx="41624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D:\USERDATA\Desktop\0_81c3e_e7217c07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333375"/>
            <a:ext cx="2447925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D:\USERDATA\Desktop\0_81c3e_e7217c07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53494" flipH="1">
            <a:off x="157163" y="3524250"/>
            <a:ext cx="2840037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~PP972.WAV">
            <a:hlinkClick r:id="" action="ppaction://media"/>
          </p:cNvPr>
          <p:cNvPicPr>
            <a:picLocks noRot="1" noChangeAspect="1"/>
          </p:cNvPicPr>
          <p:nvPr>
            <a:wavAudioFile r:embed="rId1" name="~PP97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53463" y="6367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6" descr="D:\USERDATA\Desktop\Без имени-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315913"/>
            <a:ext cx="9467850" cy="741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Музыка моря - Дневной шум прибоя, крики чаек (mp3ostrov.co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8839200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9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2000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USERDATA\Desktop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395288" y="5949950"/>
            <a:ext cx="79930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Constantia" pitchFamily="18" charset="0"/>
              </a:rPr>
              <a:t>   Море в нем обитают тысячи удивительных                         существ</a:t>
            </a:r>
          </a:p>
        </p:txBody>
      </p:sp>
      <p:pic>
        <p:nvPicPr>
          <p:cNvPr id="11" name="K-Sen-Sans-quotAkvariumquot-iz-cikla-quotKarnaval-zhivotnyhquot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75688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Рисунок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5003800" y="692150"/>
            <a:ext cx="2663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chemeClr val="bg1"/>
                </a:solidFill>
                <a:latin typeface="Constantia" pitchFamily="18" charset="0"/>
              </a:rPr>
              <a:t>          </a:t>
            </a:r>
            <a:r>
              <a:rPr lang="ru-RU" sz="3600">
                <a:latin typeface="Constantia" pitchFamily="18" charset="0"/>
              </a:rPr>
              <a:t>СКАТ </a:t>
            </a:r>
          </a:p>
        </p:txBody>
      </p:sp>
      <p:pic>
        <p:nvPicPr>
          <p:cNvPr id="5" name="K-Sen-Sans-quotAkvariumquot-iz-cikla-quotKarnaval-zhivotnyhquot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Без имени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6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5508625" y="404813"/>
            <a:ext cx="31670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onstantia" pitchFamily="18" charset="0"/>
              </a:rPr>
              <a:t>Морская звезда</a:t>
            </a:r>
            <a:endParaRPr lang="ru-RU" sz="2800">
              <a:latin typeface="Constantia" pitchFamily="18" charset="0"/>
            </a:endParaRPr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Рисунок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4500563" y="981075"/>
            <a:ext cx="4643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nstantia" pitchFamily="18" charset="0"/>
              </a:rPr>
              <a:t>Морская</a:t>
            </a:r>
            <a:r>
              <a:rPr lang="ru-RU" sz="3200" b="1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ru-RU" sz="3200" b="1">
                <a:latin typeface="Constantia" pitchFamily="18" charset="0"/>
              </a:rPr>
              <a:t>черепаха</a:t>
            </a:r>
            <a:endParaRPr lang="ru-RU" sz="3200">
              <a:latin typeface="Constantia" pitchFamily="18" charset="0"/>
            </a:endParaRPr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D:\USERDATA\Desktop\18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5364163" y="188913"/>
            <a:ext cx="3384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600">
                <a:latin typeface="Constantia" pitchFamily="18" charset="0"/>
              </a:rPr>
              <a:t>Дельфины </a:t>
            </a:r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2"/>
          <p:cNvSpPr txBox="1">
            <a:spLocks noChangeArrowheads="1"/>
          </p:cNvSpPr>
          <p:nvPr/>
        </p:nvSpPr>
        <p:spPr bwMode="auto">
          <a:xfrm>
            <a:off x="5364163" y="476250"/>
            <a:ext cx="1944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 Осьминог </a:t>
            </a:r>
          </a:p>
        </p:txBody>
      </p:sp>
      <p:pic>
        <p:nvPicPr>
          <p:cNvPr id="20482" name="Picture 2" descr="a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6516688" y="620713"/>
            <a:ext cx="23764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nstantia" pitchFamily="18" charset="0"/>
              </a:rPr>
              <a:t>Белая акула</a:t>
            </a:r>
            <a:endParaRPr lang="ru-RU" sz="3200">
              <a:latin typeface="Constantia" pitchFamily="18" charset="0"/>
            </a:endParaRPr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3927475" y="0"/>
            <a:ext cx="5216525" cy="12684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>
                <a:solidFill>
                  <a:schemeClr val="bg1"/>
                </a:solidFill>
              </a:rPr>
              <a:t>осьминог</a:t>
            </a:r>
          </a:p>
        </p:txBody>
      </p:sp>
      <p:pic>
        <p:nvPicPr>
          <p:cNvPr id="21506" name="Picture 2" descr="cep0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Прямоугольник 4"/>
          <p:cNvSpPr>
            <a:spLocks noChangeArrowheads="1"/>
          </p:cNvSpPr>
          <p:nvPr/>
        </p:nvSpPr>
        <p:spPr bwMode="auto">
          <a:xfrm>
            <a:off x="5795963" y="3244850"/>
            <a:ext cx="26638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5795963" y="549275"/>
            <a:ext cx="2305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nstantia" pitchFamily="18" charset="0"/>
              </a:rPr>
              <a:t>Осьминог </a:t>
            </a:r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362</TotalTime>
  <Words>23</Words>
  <Application>Microsoft Office PowerPoint</Application>
  <PresentationFormat>On-screen Show (4:3)</PresentationFormat>
  <Paragraphs>12</Paragraphs>
  <Slides>15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Constantia</vt:lpstr>
      <vt:lpstr>Arial</vt:lpstr>
      <vt:lpstr>Wingdings 2</vt:lpstr>
      <vt:lpstr>Calibri</vt:lpstr>
      <vt:lpstr>Бумажная</vt:lpstr>
      <vt:lpstr>Бумажная</vt:lpstr>
      <vt:lpstr>Бумажная</vt:lpstr>
      <vt:lpstr>Бумажная</vt:lpstr>
      <vt:lpstr>Бумажная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Погружение на морское дно</dc:title>
  <dc:creator>user</dc:creator>
  <cp:lastModifiedBy>natali</cp:lastModifiedBy>
  <cp:revision>37</cp:revision>
  <dcterms:created xsi:type="dcterms:W3CDTF">2013-02-25T12:59:35Z</dcterms:created>
  <dcterms:modified xsi:type="dcterms:W3CDTF">2013-12-18T17:24:47Z</dcterms:modified>
</cp:coreProperties>
</file>