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56" r:id="rId5"/>
    <p:sldId id="261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62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2012 - 2013</c:v>
                </c:pt>
                <c:pt idx="1">
                  <c:v>2013-2014</c:v>
                </c:pt>
                <c:pt idx="2">
                  <c:v>1 полугодие 2014-2015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</c:v>
                </c:pt>
                <c:pt idx="1">
                  <c:v>53.7</c:v>
                </c:pt>
                <c:pt idx="2">
                  <c:v>55.7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2012 - 2013</c:v>
                </c:pt>
                <c:pt idx="1">
                  <c:v>2013-2014</c:v>
                </c:pt>
                <c:pt idx="2">
                  <c:v>1 полугодие 2014-2015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axId val="122582912"/>
        <c:axId val="122584448"/>
      </c:barChart>
      <c:catAx>
        <c:axId val="122582912"/>
        <c:scaling>
          <c:orientation val="minMax"/>
        </c:scaling>
        <c:axPos val="b"/>
        <c:tickLblPos val="nextTo"/>
        <c:crossAx val="122584448"/>
        <c:crosses val="autoZero"/>
        <c:auto val="1"/>
        <c:lblAlgn val="ctr"/>
        <c:lblOffset val="100"/>
      </c:catAx>
      <c:valAx>
        <c:axId val="122584448"/>
        <c:scaling>
          <c:orientation val="minMax"/>
        </c:scaling>
        <c:axPos val="l"/>
        <c:majorGridlines/>
        <c:numFmt formatCode="General" sourceLinked="1"/>
        <c:tickLblPos val="nextTo"/>
        <c:crossAx val="122582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991129581024597"/>
          <c:y val="0.52874714176850324"/>
          <c:w val="0.23391586468358122"/>
          <c:h val="0.1557639777435211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2012-2013</c:v>
                </c:pt>
                <c:pt idx="1">
                  <c:v>2013-2014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обученность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2012-2013</c:v>
                </c:pt>
                <c:pt idx="1">
                  <c:v>2013-2014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hape val="cone"/>
        <c:axId val="77013760"/>
        <c:axId val="77015296"/>
        <c:axId val="77017536"/>
      </c:bar3DChart>
      <c:catAx>
        <c:axId val="77013760"/>
        <c:scaling>
          <c:orientation val="minMax"/>
        </c:scaling>
        <c:axPos val="b"/>
        <c:tickLblPos val="nextTo"/>
        <c:crossAx val="77015296"/>
        <c:crosses val="autoZero"/>
        <c:auto val="1"/>
        <c:lblAlgn val="ctr"/>
        <c:lblOffset val="100"/>
      </c:catAx>
      <c:valAx>
        <c:axId val="77015296"/>
        <c:scaling>
          <c:orientation val="minMax"/>
        </c:scaling>
        <c:axPos val="l"/>
        <c:majorGridlines/>
        <c:numFmt formatCode="General" sourceLinked="1"/>
        <c:tickLblPos val="nextTo"/>
        <c:crossAx val="77013760"/>
        <c:crosses val="autoZero"/>
        <c:crossBetween val="between"/>
      </c:valAx>
      <c:serAx>
        <c:axId val="77017536"/>
        <c:scaling>
          <c:orientation val="minMax"/>
        </c:scaling>
        <c:delete val="1"/>
        <c:axPos val="b"/>
        <c:tickLblPos val="nextTo"/>
        <c:crossAx val="77015296"/>
        <c:crosses val="autoZero"/>
      </c:serAx>
    </c:plotArea>
    <c:legend>
      <c:legendPos val="r"/>
      <c:layout>
        <c:manualLayout>
          <c:xMode val="edge"/>
          <c:yMode val="edge"/>
          <c:x val="0.71824462914357945"/>
          <c:y val="0.60731605627354901"/>
          <c:w val="0.23391586468358122"/>
          <c:h val="0.1557639777435211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2012-2013</c:v>
                </c:pt>
                <c:pt idx="1">
                  <c:v>2013-2014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обученность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2012-2013</c:v>
                </c:pt>
                <c:pt idx="1">
                  <c:v>2013-2014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hape val="pyramid"/>
        <c:axId val="77050624"/>
        <c:axId val="77052160"/>
        <c:axId val="0"/>
      </c:bar3DChart>
      <c:catAx>
        <c:axId val="77050624"/>
        <c:scaling>
          <c:orientation val="minMax"/>
        </c:scaling>
        <c:axPos val="b"/>
        <c:tickLblPos val="nextTo"/>
        <c:crossAx val="77052160"/>
        <c:crosses val="autoZero"/>
        <c:auto val="1"/>
        <c:lblAlgn val="ctr"/>
        <c:lblOffset val="100"/>
      </c:catAx>
      <c:valAx>
        <c:axId val="77052160"/>
        <c:scaling>
          <c:orientation val="minMax"/>
        </c:scaling>
        <c:axPos val="l"/>
        <c:majorGridlines/>
        <c:numFmt formatCode="General" sourceLinked="1"/>
        <c:tickLblPos val="nextTo"/>
        <c:crossAx val="77050624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4F54EC-6484-4E82-BD51-12682D68155C}" type="doc">
      <dgm:prSet loTypeId="urn:microsoft.com/office/officeart/2005/8/layout/cycle6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53BBE3-956C-425C-85B3-61B6B9D0989C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rtl="0"/>
          <a:r>
            <a: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Тема самообразовательной работы</a:t>
          </a:r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E7D9D241-25AA-4DEC-BAA8-54525082C2FF}" type="parTrans" cxnId="{8FAA7A33-66E2-458F-9EAD-3C062420485A}">
      <dgm:prSet/>
      <dgm:spPr/>
      <dgm:t>
        <a:bodyPr/>
        <a:lstStyle/>
        <a:p>
          <a:endParaRPr lang="ru-RU"/>
        </a:p>
      </dgm:t>
    </dgm:pt>
    <dgm:pt modelId="{C2D4B545-7195-4A91-8679-A3CF0BCCE684}" type="sibTrans" cxnId="{8FAA7A33-66E2-458F-9EAD-3C062420485A}">
      <dgm:prSet/>
      <dgm:spPr/>
      <dgm:t>
        <a:bodyPr/>
        <a:lstStyle/>
        <a:p>
          <a:endParaRPr lang="ru-RU"/>
        </a:p>
      </dgm:t>
    </dgm:pt>
    <dgm:pt modelId="{223FA162-401E-4A19-9EBE-DB8A0E3F7437}" type="pres">
      <dgm:prSet presAssocID="{384F54EC-6484-4E82-BD51-12682D68155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27FE10-9384-437C-B577-49CDAA928105}" type="pres">
      <dgm:prSet presAssocID="{C253BBE3-956C-425C-85B3-61B6B9D0989C}" presName="node" presStyleLbl="node1" presStyleIdx="0" presStyleCnt="1" custScaleX="463242" custRadScaleRad="103293" custRadScaleInc="-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AA7A33-66E2-458F-9EAD-3C062420485A}" srcId="{384F54EC-6484-4E82-BD51-12682D68155C}" destId="{C253BBE3-956C-425C-85B3-61B6B9D0989C}" srcOrd="0" destOrd="0" parTransId="{E7D9D241-25AA-4DEC-BAA8-54525082C2FF}" sibTransId="{C2D4B545-7195-4A91-8679-A3CF0BCCE684}"/>
    <dgm:cxn modelId="{140FED6D-E718-48B5-9F6A-9C01B7472ABE}" type="presOf" srcId="{C253BBE3-956C-425C-85B3-61B6B9D0989C}" destId="{1527FE10-9384-437C-B577-49CDAA928105}" srcOrd="0" destOrd="0" presId="urn:microsoft.com/office/officeart/2005/8/layout/cycle6"/>
    <dgm:cxn modelId="{A5E27D4C-0229-456A-A9AE-59FF234BF5E5}" type="presOf" srcId="{384F54EC-6484-4E82-BD51-12682D68155C}" destId="{223FA162-401E-4A19-9EBE-DB8A0E3F7437}" srcOrd="0" destOrd="0" presId="urn:microsoft.com/office/officeart/2005/8/layout/cycle6"/>
    <dgm:cxn modelId="{D0CC4EC8-2080-407D-AF70-7BE279A89125}" type="presParOf" srcId="{223FA162-401E-4A19-9EBE-DB8A0E3F7437}" destId="{1527FE10-9384-437C-B577-49CDAA928105}" srcOrd="0" destOrd="0" presId="urn:microsoft.com/office/officeart/2005/8/layout/cycle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7F9E2E-1DCA-4A65-930F-B4EF18661B1F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5D04A43-B756-4918-B016-115F393F4BB9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Использование ИКТ на уроках русского языка и литературы с целью повышения качества образования»</a:t>
          </a:r>
          <a:endParaRPr lang="ru-RU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CC29EC-2BC3-49CB-84EA-9AFB1E59E556}" type="parTrans" cxnId="{D55F30FB-4464-4B7D-8985-1CC4AFF816EF}">
      <dgm:prSet/>
      <dgm:spPr/>
      <dgm:t>
        <a:bodyPr/>
        <a:lstStyle/>
        <a:p>
          <a:endParaRPr lang="ru-RU"/>
        </a:p>
      </dgm:t>
    </dgm:pt>
    <dgm:pt modelId="{49268E43-92E3-4485-93D0-9DF93DB7EDCB}" type="sibTrans" cxnId="{D55F30FB-4464-4B7D-8985-1CC4AFF816EF}">
      <dgm:prSet/>
      <dgm:spPr/>
      <dgm:t>
        <a:bodyPr/>
        <a:lstStyle/>
        <a:p>
          <a:endParaRPr lang="ru-RU"/>
        </a:p>
      </dgm:t>
    </dgm:pt>
    <dgm:pt modelId="{8E0B46DB-468E-468B-9389-D2DFEDABAC23}" type="pres">
      <dgm:prSet presAssocID="{397F9E2E-1DCA-4A65-930F-B4EF18661B1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24E059-46C6-45C4-8F28-FCEB7BE5DC90}" type="pres">
      <dgm:prSet presAssocID="{05D04A43-B756-4918-B016-115F393F4BB9}" presName="circ1TxSh" presStyleLbl="vennNode1" presStyleIdx="0" presStyleCnt="1" custScaleX="196811" custLinFactNeighborX="170"/>
      <dgm:spPr/>
      <dgm:t>
        <a:bodyPr/>
        <a:lstStyle/>
        <a:p>
          <a:endParaRPr lang="ru-RU"/>
        </a:p>
      </dgm:t>
    </dgm:pt>
  </dgm:ptLst>
  <dgm:cxnLst>
    <dgm:cxn modelId="{46FFBDC9-5FFE-44DB-B4DD-502846B40C2E}" type="presOf" srcId="{397F9E2E-1DCA-4A65-930F-B4EF18661B1F}" destId="{8E0B46DB-468E-468B-9389-D2DFEDABAC23}" srcOrd="0" destOrd="0" presId="urn:microsoft.com/office/officeart/2005/8/layout/venn1"/>
    <dgm:cxn modelId="{D55F30FB-4464-4B7D-8985-1CC4AFF816EF}" srcId="{397F9E2E-1DCA-4A65-930F-B4EF18661B1F}" destId="{05D04A43-B756-4918-B016-115F393F4BB9}" srcOrd="0" destOrd="0" parTransId="{81CC29EC-2BC3-49CB-84EA-9AFB1E59E556}" sibTransId="{49268E43-92E3-4485-93D0-9DF93DB7EDCB}"/>
    <dgm:cxn modelId="{9551C832-FA7E-43BD-8729-9A9D644EE6C2}" type="presOf" srcId="{05D04A43-B756-4918-B016-115F393F4BB9}" destId="{6F24E059-46C6-45C4-8F28-FCEB7BE5DC90}" srcOrd="0" destOrd="0" presId="urn:microsoft.com/office/officeart/2005/8/layout/venn1"/>
    <dgm:cxn modelId="{72CBB34C-D609-420B-B191-D5BD81A60908}" type="presParOf" srcId="{8E0B46DB-468E-468B-9389-D2DFEDABAC23}" destId="{6F24E059-46C6-45C4-8F28-FCEB7BE5DC90}" srcOrd="0" destOrd="0" presId="urn:microsoft.com/office/officeart/2005/8/layout/venn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B94B70-EAF7-4303-9FDB-ACC7ED3C625D}" type="doc">
      <dgm:prSet loTypeId="urn:microsoft.com/office/officeart/2005/8/layout/l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2CB2618-FEAA-4163-B357-C37DD2EC469B}">
      <dgm:prSet/>
      <dgm:spPr/>
      <dgm:t>
        <a:bodyPr/>
        <a:lstStyle/>
        <a:p>
          <a:pPr rtl="0"/>
          <a:r>
            <a:rPr lang="ru-RU" b="0" dirty="0" smtClean="0"/>
            <a:t>Цели  и задачи:</a:t>
          </a:r>
          <a:endParaRPr lang="ru-RU" b="0" dirty="0"/>
        </a:p>
      </dgm:t>
    </dgm:pt>
    <dgm:pt modelId="{85360440-2805-44A9-8DC3-197113D2FB8D}" type="parTrans" cxnId="{E14204E6-33C9-4F3E-BBD4-8B05B167C865}">
      <dgm:prSet/>
      <dgm:spPr/>
      <dgm:t>
        <a:bodyPr/>
        <a:lstStyle/>
        <a:p>
          <a:endParaRPr lang="ru-RU"/>
        </a:p>
      </dgm:t>
    </dgm:pt>
    <dgm:pt modelId="{B3FF28D1-5E33-4AEE-94A0-165E372520B9}" type="sibTrans" cxnId="{E14204E6-33C9-4F3E-BBD4-8B05B167C865}">
      <dgm:prSet/>
      <dgm:spPr/>
      <dgm:t>
        <a:bodyPr/>
        <a:lstStyle/>
        <a:p>
          <a:endParaRPr lang="ru-RU"/>
        </a:p>
      </dgm:t>
    </dgm:pt>
    <dgm:pt modelId="{B83F7F91-265D-484F-9869-308D5A9A6180}" type="pres">
      <dgm:prSet presAssocID="{4FB94B70-EAF7-4303-9FDB-ACC7ED3C625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5366B0-9933-47C0-AAE7-578A69F75A32}" type="pres">
      <dgm:prSet presAssocID="{B2CB2618-FEAA-4163-B357-C37DD2EC469B}" presName="horFlow" presStyleCnt="0"/>
      <dgm:spPr/>
      <dgm:t>
        <a:bodyPr/>
        <a:lstStyle/>
        <a:p>
          <a:endParaRPr lang="ru-RU"/>
        </a:p>
      </dgm:t>
    </dgm:pt>
    <dgm:pt modelId="{90B21579-58A5-4FD8-B636-A4265B8BB348}" type="pres">
      <dgm:prSet presAssocID="{B2CB2618-FEAA-4163-B357-C37DD2EC469B}" presName="bigChev" presStyleLbl="node1" presStyleIdx="0" presStyleCnt="1" custScaleX="280046"/>
      <dgm:spPr/>
      <dgm:t>
        <a:bodyPr/>
        <a:lstStyle/>
        <a:p>
          <a:endParaRPr lang="ru-RU"/>
        </a:p>
      </dgm:t>
    </dgm:pt>
  </dgm:ptLst>
  <dgm:cxnLst>
    <dgm:cxn modelId="{E14204E6-33C9-4F3E-BBD4-8B05B167C865}" srcId="{4FB94B70-EAF7-4303-9FDB-ACC7ED3C625D}" destId="{B2CB2618-FEAA-4163-B357-C37DD2EC469B}" srcOrd="0" destOrd="0" parTransId="{85360440-2805-44A9-8DC3-197113D2FB8D}" sibTransId="{B3FF28D1-5E33-4AEE-94A0-165E372520B9}"/>
    <dgm:cxn modelId="{5C6A3CDE-D14B-47E3-8780-69EFC18AA1D6}" type="presOf" srcId="{4FB94B70-EAF7-4303-9FDB-ACC7ED3C625D}" destId="{B83F7F91-265D-484F-9869-308D5A9A6180}" srcOrd="0" destOrd="0" presId="urn:microsoft.com/office/officeart/2005/8/layout/lProcess3"/>
    <dgm:cxn modelId="{EF21D400-35EA-4B58-993D-F9FD2E4E8C5E}" type="presOf" srcId="{B2CB2618-FEAA-4163-B357-C37DD2EC469B}" destId="{90B21579-58A5-4FD8-B636-A4265B8BB348}" srcOrd="0" destOrd="0" presId="urn:microsoft.com/office/officeart/2005/8/layout/lProcess3"/>
    <dgm:cxn modelId="{42AA2ECE-1E5B-4EFC-B5FE-8BBA1ADEEF47}" type="presParOf" srcId="{B83F7F91-265D-484F-9869-308D5A9A6180}" destId="{315366B0-9933-47C0-AAE7-578A69F75A32}" srcOrd="0" destOrd="0" presId="urn:microsoft.com/office/officeart/2005/8/layout/lProcess3"/>
    <dgm:cxn modelId="{659440D6-BD81-44A4-A75E-0CAE032EC67B}" type="presParOf" srcId="{315366B0-9933-47C0-AAE7-578A69F75A32}" destId="{90B21579-58A5-4FD8-B636-A4265B8BB348}" srcOrd="0" destOrd="0" presId="urn:microsoft.com/office/officeart/2005/8/layout/lProcess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C02E54-981E-464F-B1BF-BCE6CF757A4C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23AAB0-334C-4E84-8115-A5786D65C6C5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образования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93B2DB-649E-4C42-AA4B-2C459AE3F935}" type="parTrans" cxnId="{0429608C-FE46-4E71-8DC7-4DC8D153665A}">
      <dgm:prSet/>
      <dgm:spPr/>
      <dgm:t>
        <a:bodyPr/>
        <a:lstStyle/>
        <a:p>
          <a:endParaRPr lang="ru-RU"/>
        </a:p>
      </dgm:t>
    </dgm:pt>
    <dgm:pt modelId="{2D037DEE-FC39-43D8-B601-85F0BA41645B}" type="sibTrans" cxnId="{0429608C-FE46-4E71-8DC7-4DC8D153665A}">
      <dgm:prSet/>
      <dgm:spPr/>
      <dgm:t>
        <a:bodyPr/>
        <a:lstStyle/>
        <a:p>
          <a:endParaRPr lang="ru-RU"/>
        </a:p>
      </dgm:t>
    </dgm:pt>
    <dgm:pt modelId="{996E71A6-956E-4D69-9E44-F872824AC434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Воспитание познавательной активности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773A89-AF06-49C0-ABEA-1FCD646507ED}" type="parTrans" cxnId="{A1B3096C-F5D0-4FA0-9CF8-685D8B427F3A}">
      <dgm:prSet/>
      <dgm:spPr/>
      <dgm:t>
        <a:bodyPr/>
        <a:lstStyle/>
        <a:p>
          <a:endParaRPr lang="ru-RU"/>
        </a:p>
      </dgm:t>
    </dgm:pt>
    <dgm:pt modelId="{57E1CAF9-C7C5-4978-AE42-5499EAA51B83}" type="sibTrans" cxnId="{A1B3096C-F5D0-4FA0-9CF8-685D8B427F3A}">
      <dgm:prSet/>
      <dgm:spPr/>
      <dgm:t>
        <a:bodyPr/>
        <a:lstStyle/>
        <a:p>
          <a:endParaRPr lang="ru-RU"/>
        </a:p>
      </dgm:t>
    </dgm:pt>
    <dgm:pt modelId="{F5F6B06E-A584-40A1-8C30-6320F9223152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Стимулирование самостоятельности учащихся при подготовке к урокам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081520-A34D-47DC-848F-DE347EBB8A43}" type="parTrans" cxnId="{5E77EB11-8614-4EB1-885C-03492BF8BB4F}">
      <dgm:prSet/>
      <dgm:spPr/>
      <dgm:t>
        <a:bodyPr/>
        <a:lstStyle/>
        <a:p>
          <a:endParaRPr lang="ru-RU"/>
        </a:p>
      </dgm:t>
    </dgm:pt>
    <dgm:pt modelId="{35C0DFDA-7AB1-41BD-9F4B-120196952519}" type="sibTrans" cxnId="{5E77EB11-8614-4EB1-885C-03492BF8BB4F}">
      <dgm:prSet/>
      <dgm:spPr/>
      <dgm:t>
        <a:bodyPr/>
        <a:lstStyle/>
        <a:p>
          <a:endParaRPr lang="ru-RU"/>
        </a:p>
      </dgm:t>
    </dgm:pt>
    <dgm:pt modelId="{226B3165-E8DB-4299-9EEA-312BEE66B56E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эффективности урока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453315-5C0A-4EB3-8F25-8F4C16470280}" type="parTrans" cxnId="{51F145A8-6DA0-47C4-92E2-9397186EACE6}">
      <dgm:prSet/>
      <dgm:spPr/>
      <dgm:t>
        <a:bodyPr/>
        <a:lstStyle/>
        <a:p>
          <a:endParaRPr lang="ru-RU"/>
        </a:p>
      </dgm:t>
    </dgm:pt>
    <dgm:pt modelId="{C93A0B7A-E36D-4A5F-AC80-F17E7F1DC907}" type="sibTrans" cxnId="{51F145A8-6DA0-47C4-92E2-9397186EACE6}">
      <dgm:prSet/>
      <dgm:spPr/>
      <dgm:t>
        <a:bodyPr/>
        <a:lstStyle/>
        <a:p>
          <a:endParaRPr lang="ru-RU"/>
        </a:p>
      </dgm:t>
    </dgm:pt>
    <dgm:pt modelId="{E82F2C14-169A-4528-8691-552C2236A5CA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Выработка</a:t>
          </a:r>
          <a:r>
            <a:rPr lang="ru-RU" sz="2000" b="1" baseline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умений самостоятельной работы с информацией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A56E87-83AF-43CB-A524-1C0454B11BF0}" type="parTrans" cxnId="{BA1E5DB6-F9C1-4CFC-879E-DA1C526D87DD}">
      <dgm:prSet/>
      <dgm:spPr/>
      <dgm:t>
        <a:bodyPr/>
        <a:lstStyle/>
        <a:p>
          <a:endParaRPr lang="ru-RU"/>
        </a:p>
      </dgm:t>
    </dgm:pt>
    <dgm:pt modelId="{E2BE33E1-6B57-400F-8E17-7BFDD433235D}" type="sibTrans" cxnId="{BA1E5DB6-F9C1-4CFC-879E-DA1C526D87DD}">
      <dgm:prSet/>
      <dgm:spPr/>
      <dgm:t>
        <a:bodyPr/>
        <a:lstStyle/>
        <a:p>
          <a:endParaRPr lang="ru-RU"/>
        </a:p>
      </dgm:t>
    </dgm:pt>
    <dgm:pt modelId="{32177BC4-E068-43C5-B111-5268A6C4D92E}" type="pres">
      <dgm:prSet presAssocID="{6EC02E54-981E-464F-B1BF-BCE6CF757A4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17EA1FA0-8116-4EFE-86BB-5FABDC98A540}" type="pres">
      <dgm:prSet presAssocID="{6EC02E54-981E-464F-B1BF-BCE6CF757A4C}" presName="pyramid" presStyleLbl="node1" presStyleIdx="0" presStyleCnt="1"/>
      <dgm:spPr/>
      <dgm:t>
        <a:bodyPr/>
        <a:lstStyle/>
        <a:p>
          <a:endParaRPr lang="ru-RU"/>
        </a:p>
      </dgm:t>
    </dgm:pt>
    <dgm:pt modelId="{45A7E1B4-2C40-4277-A93D-1515FFF75757}" type="pres">
      <dgm:prSet presAssocID="{6EC02E54-981E-464F-B1BF-BCE6CF757A4C}" presName="theList" presStyleCnt="0"/>
      <dgm:spPr/>
      <dgm:t>
        <a:bodyPr/>
        <a:lstStyle/>
        <a:p>
          <a:endParaRPr lang="ru-RU"/>
        </a:p>
      </dgm:t>
    </dgm:pt>
    <dgm:pt modelId="{27428E40-FCB3-440D-89D5-4660DF98BDB1}" type="pres">
      <dgm:prSet presAssocID="{0723AAB0-334C-4E84-8115-A5786D65C6C5}" presName="aNode" presStyleLbl="fgAcc1" presStyleIdx="0" presStyleCnt="5" custScaleX="135056" custScaleY="2000000" custLinFactY="100000" custLinFactNeighborX="-58574" custLinFactNeighborY="105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B7D19-1D96-4297-9629-92FA5B2A54CC}" type="pres">
      <dgm:prSet presAssocID="{0723AAB0-334C-4E84-8115-A5786D65C6C5}" presName="aSpace" presStyleCnt="0"/>
      <dgm:spPr/>
      <dgm:t>
        <a:bodyPr/>
        <a:lstStyle/>
        <a:p>
          <a:endParaRPr lang="ru-RU"/>
        </a:p>
      </dgm:t>
    </dgm:pt>
    <dgm:pt modelId="{DF525A2D-719C-4BBA-88A4-32CC430AF8C0}" type="pres">
      <dgm:prSet presAssocID="{996E71A6-956E-4D69-9E44-F872824AC434}" presName="aNode" presStyleLbl="fgAcc1" presStyleIdx="1" presStyleCnt="5" custScaleX="134127" custScaleY="2000000" custLinFactY="723183" custLinFactNeighborX="40496" custLinFactNeighborY="8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D263F-EB18-4701-A696-C892D7D68C7A}" type="pres">
      <dgm:prSet presAssocID="{996E71A6-956E-4D69-9E44-F872824AC434}" presName="aSpace" presStyleCnt="0"/>
      <dgm:spPr/>
      <dgm:t>
        <a:bodyPr/>
        <a:lstStyle/>
        <a:p>
          <a:endParaRPr lang="ru-RU"/>
        </a:p>
      </dgm:t>
    </dgm:pt>
    <dgm:pt modelId="{835DF827-A9C9-4E2C-8B71-3F960CDADF1B}" type="pres">
      <dgm:prSet presAssocID="{F5F6B06E-A584-40A1-8C30-6320F9223152}" presName="aNode" presStyleLbl="fgAcc1" presStyleIdx="2" presStyleCnt="5" custScaleX="150079" custScaleY="2000000" custLinFactX="-18509" custLinFactY="-952123" custLinFactNeighborX="-100000" custLinFactNeighborY="-1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2A2C9-45B5-42E9-98E2-E5E5150779ED}" type="pres">
      <dgm:prSet presAssocID="{F5F6B06E-A584-40A1-8C30-6320F9223152}" presName="aSpace" presStyleCnt="0"/>
      <dgm:spPr/>
      <dgm:t>
        <a:bodyPr/>
        <a:lstStyle/>
        <a:p>
          <a:endParaRPr lang="ru-RU"/>
        </a:p>
      </dgm:t>
    </dgm:pt>
    <dgm:pt modelId="{1052E543-2EFB-4593-8311-88A15E5774D2}" type="pres">
      <dgm:prSet presAssocID="{226B3165-E8DB-4299-9EEA-312BEE66B56E}" presName="aNode" presStyleLbl="fgAcc1" presStyleIdx="3" presStyleCnt="5" custScaleX="110339" custScaleY="2000000" custLinFactY="810002" custLinFactNeighborX="21554" custLinFactNeighborY="9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DEE2F-65FD-48ED-805E-F42E7C1E95FA}" type="pres">
      <dgm:prSet presAssocID="{226B3165-E8DB-4299-9EEA-312BEE66B56E}" presName="aSpace" presStyleCnt="0"/>
      <dgm:spPr/>
      <dgm:t>
        <a:bodyPr/>
        <a:lstStyle/>
        <a:p>
          <a:endParaRPr lang="ru-RU"/>
        </a:p>
      </dgm:t>
    </dgm:pt>
    <dgm:pt modelId="{5A176ED6-2A66-471D-B89A-7807A77B1AF5}" type="pres">
      <dgm:prSet presAssocID="{E82F2C14-169A-4528-8691-552C2236A5CA}" presName="aNode" presStyleLbl="fgAcc1" presStyleIdx="4" presStyleCnt="5" custScaleX="152584" custScaleY="2000000" custLinFactX="-16006" custLinFactY="-1006953" custLinFactNeighborX="-100000" custLinFactNeighborY="-1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BAA35-10BC-4DE0-95FC-F043E109DCF4}" type="pres">
      <dgm:prSet presAssocID="{E82F2C14-169A-4528-8691-552C2236A5CA}" presName="aSpace" presStyleCnt="0"/>
      <dgm:spPr/>
      <dgm:t>
        <a:bodyPr/>
        <a:lstStyle/>
        <a:p>
          <a:endParaRPr lang="ru-RU"/>
        </a:p>
      </dgm:t>
    </dgm:pt>
  </dgm:ptLst>
  <dgm:cxnLst>
    <dgm:cxn modelId="{BA1E5DB6-F9C1-4CFC-879E-DA1C526D87DD}" srcId="{6EC02E54-981E-464F-B1BF-BCE6CF757A4C}" destId="{E82F2C14-169A-4528-8691-552C2236A5CA}" srcOrd="4" destOrd="0" parTransId="{57A56E87-83AF-43CB-A524-1C0454B11BF0}" sibTransId="{E2BE33E1-6B57-400F-8E17-7BFDD433235D}"/>
    <dgm:cxn modelId="{E60AF5EF-CD86-4384-B627-C96C28E271F9}" type="presOf" srcId="{226B3165-E8DB-4299-9EEA-312BEE66B56E}" destId="{1052E543-2EFB-4593-8311-88A15E5774D2}" srcOrd="0" destOrd="0" presId="urn:microsoft.com/office/officeart/2005/8/layout/pyramid2"/>
    <dgm:cxn modelId="{5E77EB11-8614-4EB1-885C-03492BF8BB4F}" srcId="{6EC02E54-981E-464F-B1BF-BCE6CF757A4C}" destId="{F5F6B06E-A584-40A1-8C30-6320F9223152}" srcOrd="2" destOrd="0" parTransId="{10081520-A34D-47DC-848F-DE347EBB8A43}" sibTransId="{35C0DFDA-7AB1-41BD-9F4B-120196952519}"/>
    <dgm:cxn modelId="{0429608C-FE46-4E71-8DC7-4DC8D153665A}" srcId="{6EC02E54-981E-464F-B1BF-BCE6CF757A4C}" destId="{0723AAB0-334C-4E84-8115-A5786D65C6C5}" srcOrd="0" destOrd="0" parTransId="{EE93B2DB-649E-4C42-AA4B-2C459AE3F935}" sibTransId="{2D037DEE-FC39-43D8-B601-85F0BA41645B}"/>
    <dgm:cxn modelId="{AED691AD-4E31-4235-AD14-518C77089865}" type="presOf" srcId="{E82F2C14-169A-4528-8691-552C2236A5CA}" destId="{5A176ED6-2A66-471D-B89A-7807A77B1AF5}" srcOrd="0" destOrd="0" presId="urn:microsoft.com/office/officeart/2005/8/layout/pyramid2"/>
    <dgm:cxn modelId="{97BA9B05-0229-4C56-930E-28941B299BFA}" type="presOf" srcId="{996E71A6-956E-4D69-9E44-F872824AC434}" destId="{DF525A2D-719C-4BBA-88A4-32CC430AF8C0}" srcOrd="0" destOrd="0" presId="urn:microsoft.com/office/officeart/2005/8/layout/pyramid2"/>
    <dgm:cxn modelId="{2B6A2A8B-EDCE-418E-84AB-F7BD4AE37D10}" type="presOf" srcId="{F5F6B06E-A584-40A1-8C30-6320F9223152}" destId="{835DF827-A9C9-4E2C-8B71-3F960CDADF1B}" srcOrd="0" destOrd="0" presId="urn:microsoft.com/office/officeart/2005/8/layout/pyramid2"/>
    <dgm:cxn modelId="{83D79395-C3BF-4B64-9941-416E335E3C56}" type="presOf" srcId="{6EC02E54-981E-464F-B1BF-BCE6CF757A4C}" destId="{32177BC4-E068-43C5-B111-5268A6C4D92E}" srcOrd="0" destOrd="0" presId="urn:microsoft.com/office/officeart/2005/8/layout/pyramid2"/>
    <dgm:cxn modelId="{51F145A8-6DA0-47C4-92E2-9397186EACE6}" srcId="{6EC02E54-981E-464F-B1BF-BCE6CF757A4C}" destId="{226B3165-E8DB-4299-9EEA-312BEE66B56E}" srcOrd="3" destOrd="0" parTransId="{27453315-5C0A-4EB3-8F25-8F4C16470280}" sibTransId="{C93A0B7A-E36D-4A5F-AC80-F17E7F1DC907}"/>
    <dgm:cxn modelId="{A1B3096C-F5D0-4FA0-9CF8-685D8B427F3A}" srcId="{6EC02E54-981E-464F-B1BF-BCE6CF757A4C}" destId="{996E71A6-956E-4D69-9E44-F872824AC434}" srcOrd="1" destOrd="0" parTransId="{F3773A89-AF06-49C0-ABEA-1FCD646507ED}" sibTransId="{57E1CAF9-C7C5-4978-AE42-5499EAA51B83}"/>
    <dgm:cxn modelId="{1D750FE9-D009-41E9-B757-35585C016084}" type="presOf" srcId="{0723AAB0-334C-4E84-8115-A5786D65C6C5}" destId="{27428E40-FCB3-440D-89D5-4660DF98BDB1}" srcOrd="0" destOrd="0" presId="urn:microsoft.com/office/officeart/2005/8/layout/pyramid2"/>
    <dgm:cxn modelId="{AFA25052-AB5F-4BF5-AD84-9C4A2AB89E55}" type="presParOf" srcId="{32177BC4-E068-43C5-B111-5268A6C4D92E}" destId="{17EA1FA0-8116-4EFE-86BB-5FABDC98A540}" srcOrd="0" destOrd="0" presId="urn:microsoft.com/office/officeart/2005/8/layout/pyramid2"/>
    <dgm:cxn modelId="{D9219708-E2FD-4658-9B44-22D01BCEB86C}" type="presParOf" srcId="{32177BC4-E068-43C5-B111-5268A6C4D92E}" destId="{45A7E1B4-2C40-4277-A93D-1515FFF75757}" srcOrd="1" destOrd="0" presId="urn:microsoft.com/office/officeart/2005/8/layout/pyramid2"/>
    <dgm:cxn modelId="{D97F0E9A-5937-4ADB-9E0E-762797666617}" type="presParOf" srcId="{45A7E1B4-2C40-4277-A93D-1515FFF75757}" destId="{27428E40-FCB3-440D-89D5-4660DF98BDB1}" srcOrd="0" destOrd="0" presId="urn:microsoft.com/office/officeart/2005/8/layout/pyramid2"/>
    <dgm:cxn modelId="{6659E7CC-0220-4287-8C6F-9F1F435A21E3}" type="presParOf" srcId="{45A7E1B4-2C40-4277-A93D-1515FFF75757}" destId="{350B7D19-1D96-4297-9629-92FA5B2A54CC}" srcOrd="1" destOrd="0" presId="urn:microsoft.com/office/officeart/2005/8/layout/pyramid2"/>
    <dgm:cxn modelId="{97726DE3-2F44-4F97-93FE-906238F2D1FB}" type="presParOf" srcId="{45A7E1B4-2C40-4277-A93D-1515FFF75757}" destId="{DF525A2D-719C-4BBA-88A4-32CC430AF8C0}" srcOrd="2" destOrd="0" presId="urn:microsoft.com/office/officeart/2005/8/layout/pyramid2"/>
    <dgm:cxn modelId="{44AD8844-43FB-47E3-A5AF-FBE7ABEAD29D}" type="presParOf" srcId="{45A7E1B4-2C40-4277-A93D-1515FFF75757}" destId="{A91D263F-EB18-4701-A696-C892D7D68C7A}" srcOrd="3" destOrd="0" presId="urn:microsoft.com/office/officeart/2005/8/layout/pyramid2"/>
    <dgm:cxn modelId="{495D0767-FD69-44DD-9CB4-30C48F79F0B5}" type="presParOf" srcId="{45A7E1B4-2C40-4277-A93D-1515FFF75757}" destId="{835DF827-A9C9-4E2C-8B71-3F960CDADF1B}" srcOrd="4" destOrd="0" presId="urn:microsoft.com/office/officeart/2005/8/layout/pyramid2"/>
    <dgm:cxn modelId="{6C1849E4-54E4-47FE-9F74-7CC022649091}" type="presParOf" srcId="{45A7E1B4-2C40-4277-A93D-1515FFF75757}" destId="{8A32A2C9-45B5-42E9-98E2-E5E5150779ED}" srcOrd="5" destOrd="0" presId="urn:microsoft.com/office/officeart/2005/8/layout/pyramid2"/>
    <dgm:cxn modelId="{32843C8A-444D-4439-8B70-5998AE7ABFE4}" type="presParOf" srcId="{45A7E1B4-2C40-4277-A93D-1515FFF75757}" destId="{1052E543-2EFB-4593-8311-88A15E5774D2}" srcOrd="6" destOrd="0" presId="urn:microsoft.com/office/officeart/2005/8/layout/pyramid2"/>
    <dgm:cxn modelId="{74C4BA97-782E-4610-BFBA-E576DB163E42}" type="presParOf" srcId="{45A7E1B4-2C40-4277-A93D-1515FFF75757}" destId="{3A2DEE2F-65FD-48ED-805E-F42E7C1E95FA}" srcOrd="7" destOrd="0" presId="urn:microsoft.com/office/officeart/2005/8/layout/pyramid2"/>
    <dgm:cxn modelId="{1406C0FE-EE8B-4953-B907-128E8F460DA2}" type="presParOf" srcId="{45A7E1B4-2C40-4277-A93D-1515FFF75757}" destId="{5A176ED6-2A66-471D-B89A-7807A77B1AF5}" srcOrd="8" destOrd="0" presId="urn:microsoft.com/office/officeart/2005/8/layout/pyramid2"/>
    <dgm:cxn modelId="{972C69E2-64E3-47C6-BFB4-839BE7247DDD}" type="presParOf" srcId="{45A7E1B4-2C40-4277-A93D-1515FFF75757}" destId="{457BAA35-10BC-4DE0-95FC-F043E109DCF4}" srcOrd="9" destOrd="0" presId="urn:microsoft.com/office/officeart/2005/8/layout/pyramid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879FF0-8214-40EE-8E9C-14A86CD0D851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D8DDD47-3CC9-4F31-8F13-814448885381}">
      <dgm:prSet custT="1"/>
      <dgm:spPr/>
      <dgm:t>
        <a:bodyPr/>
        <a:lstStyle/>
        <a:p>
          <a:pPr rtl="0"/>
          <a:r>
            <a:rPr lang="ru-RU" sz="1800" b="1" dirty="0" smtClean="0"/>
            <a:t>усилить образовательные эффекты;</a:t>
          </a:r>
          <a:endParaRPr lang="ru-RU" sz="1800" dirty="0"/>
        </a:p>
      </dgm:t>
    </dgm:pt>
    <dgm:pt modelId="{0085602F-01EA-41A2-A1B8-57A89045BEE0}" type="parTrans" cxnId="{397F8A9B-C6C4-4800-B738-403B6E40F45D}">
      <dgm:prSet/>
      <dgm:spPr/>
      <dgm:t>
        <a:bodyPr/>
        <a:lstStyle/>
        <a:p>
          <a:endParaRPr lang="ru-RU"/>
        </a:p>
      </dgm:t>
    </dgm:pt>
    <dgm:pt modelId="{CD967888-5DC9-428B-BCCC-4D4C0EFC310B}" type="sibTrans" cxnId="{397F8A9B-C6C4-4800-B738-403B6E40F45D}">
      <dgm:prSet/>
      <dgm:spPr/>
      <dgm:t>
        <a:bodyPr/>
        <a:lstStyle/>
        <a:p>
          <a:endParaRPr lang="ru-RU"/>
        </a:p>
      </dgm:t>
    </dgm:pt>
    <dgm:pt modelId="{F8A7399D-F058-4513-8938-D7788F8419C6}">
      <dgm:prSet custT="1"/>
      <dgm:spPr/>
      <dgm:t>
        <a:bodyPr/>
        <a:lstStyle/>
        <a:p>
          <a:pPr rtl="0"/>
          <a:r>
            <a:rPr lang="ru-RU" sz="1800" b="1" dirty="0" smtClean="0"/>
            <a:t>повысить качество усвоения материала;</a:t>
          </a:r>
          <a:endParaRPr lang="ru-RU" sz="1800" dirty="0"/>
        </a:p>
      </dgm:t>
    </dgm:pt>
    <dgm:pt modelId="{006279C7-EA8B-4EB7-9FFF-29410794D87A}" type="parTrans" cxnId="{7905516D-0205-4ED1-93FF-0D3C4D1C809E}">
      <dgm:prSet/>
      <dgm:spPr/>
      <dgm:t>
        <a:bodyPr/>
        <a:lstStyle/>
        <a:p>
          <a:endParaRPr lang="ru-RU"/>
        </a:p>
      </dgm:t>
    </dgm:pt>
    <dgm:pt modelId="{15CE08A8-47E6-439F-9680-3777C735284E}" type="sibTrans" cxnId="{7905516D-0205-4ED1-93FF-0D3C4D1C809E}">
      <dgm:prSet/>
      <dgm:spPr/>
      <dgm:t>
        <a:bodyPr/>
        <a:lstStyle/>
        <a:p>
          <a:endParaRPr lang="ru-RU"/>
        </a:p>
      </dgm:t>
    </dgm:pt>
    <dgm:pt modelId="{252AF55F-4DF5-4ADE-BABC-7A2680FD0EF5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/>
            <a:t>построить </a:t>
          </a:r>
          <a:r>
            <a:rPr lang="ru-RU" sz="1800" b="1" dirty="0" err="1" smtClean="0"/>
            <a:t>индивидуаль-ные</a:t>
          </a:r>
          <a:r>
            <a:rPr lang="ru-RU" sz="1800" b="1" dirty="0" smtClean="0"/>
            <a:t> </a:t>
          </a:r>
          <a:r>
            <a:rPr lang="ru-RU" sz="1800" b="1" dirty="0" err="1" smtClean="0"/>
            <a:t>образова-тельные</a:t>
          </a:r>
          <a:r>
            <a:rPr lang="ru-RU" sz="1800" b="1" dirty="0" smtClean="0"/>
            <a:t>   траектории учащихся;</a:t>
          </a:r>
          <a:endParaRPr lang="ru-RU" sz="1800" dirty="0" smtClean="0"/>
        </a:p>
        <a:p>
          <a:pPr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748F95B8-8E63-441B-88D1-490F8A56FC0D}" type="parTrans" cxnId="{E3E4E002-197F-4FE8-8B3E-D37CEBBF8309}">
      <dgm:prSet/>
      <dgm:spPr/>
      <dgm:t>
        <a:bodyPr/>
        <a:lstStyle/>
        <a:p>
          <a:endParaRPr lang="ru-RU"/>
        </a:p>
      </dgm:t>
    </dgm:pt>
    <dgm:pt modelId="{C38FC90E-9F68-42A6-B212-061634D61F09}" type="sibTrans" cxnId="{E3E4E002-197F-4FE8-8B3E-D37CEBBF8309}">
      <dgm:prSet/>
      <dgm:spPr/>
      <dgm:t>
        <a:bodyPr/>
        <a:lstStyle/>
        <a:p>
          <a:endParaRPr lang="ru-RU"/>
        </a:p>
      </dgm:t>
    </dgm:pt>
    <dgm:pt modelId="{28002E87-5AF1-4D28-89E6-0D424BD94B24}">
      <dgm:prSet custT="1"/>
      <dgm:spPr/>
      <dgm:t>
        <a:bodyPr/>
        <a:lstStyle/>
        <a:p>
          <a:pPr rtl="0"/>
          <a:r>
            <a:rPr lang="ru-RU" sz="1800" b="1" dirty="0" smtClean="0"/>
            <a:t>осуществить </a:t>
          </a:r>
          <a:r>
            <a:rPr lang="ru-RU" sz="1800" b="1" dirty="0" err="1" smtClean="0"/>
            <a:t>дифференци-рованный</a:t>
          </a:r>
          <a:r>
            <a:rPr lang="ru-RU" sz="1800" b="1" dirty="0" smtClean="0"/>
            <a:t> подход к учащимся с разным уровнем готовности к обучению;</a:t>
          </a:r>
          <a:endParaRPr lang="ru-RU" sz="1800" dirty="0"/>
        </a:p>
      </dgm:t>
    </dgm:pt>
    <dgm:pt modelId="{C60A53EF-5E55-4C19-87E6-52A9FB7252D3}" type="parTrans" cxnId="{92C05F59-768D-47B5-B048-02CF9A141FD3}">
      <dgm:prSet/>
      <dgm:spPr/>
      <dgm:t>
        <a:bodyPr/>
        <a:lstStyle/>
        <a:p>
          <a:endParaRPr lang="ru-RU"/>
        </a:p>
      </dgm:t>
    </dgm:pt>
    <dgm:pt modelId="{F452C0C1-BBB6-46F4-8754-DBB39A84B3E7}" type="sibTrans" cxnId="{92C05F59-768D-47B5-B048-02CF9A141FD3}">
      <dgm:prSet/>
      <dgm:spPr/>
      <dgm:t>
        <a:bodyPr/>
        <a:lstStyle/>
        <a:p>
          <a:endParaRPr lang="ru-RU"/>
        </a:p>
      </dgm:t>
    </dgm:pt>
    <dgm:pt modelId="{49A50D78-5E9C-4990-864A-6F6B3BE49672}">
      <dgm:prSet custT="1"/>
      <dgm:spPr/>
      <dgm:t>
        <a:bodyPr/>
        <a:lstStyle/>
        <a:p>
          <a:pPr rtl="0"/>
          <a:r>
            <a:rPr lang="ru-RU" sz="1800" b="1" dirty="0" smtClean="0"/>
            <a:t>организовать </a:t>
          </a:r>
          <a:r>
            <a:rPr lang="ru-RU" sz="1800" b="1" dirty="0" err="1" smtClean="0"/>
            <a:t>одновремен-но</a:t>
          </a:r>
          <a:r>
            <a:rPr lang="ru-RU" sz="1800" b="1" dirty="0" smtClean="0"/>
            <a:t> детей, обладающих различными </a:t>
          </a:r>
          <a:r>
            <a:rPr lang="ru-RU" sz="1800" b="1" dirty="0" err="1" smtClean="0"/>
            <a:t>способнос-тями</a:t>
          </a:r>
          <a:r>
            <a:rPr lang="ru-RU" sz="1800" b="1" dirty="0" smtClean="0"/>
            <a:t> и </a:t>
          </a:r>
          <a:r>
            <a:rPr lang="ru-RU" sz="1800" b="1" dirty="0" err="1" smtClean="0"/>
            <a:t>возможнос-тями</a:t>
          </a:r>
          <a:r>
            <a:rPr lang="ru-RU" sz="1800" b="1" dirty="0" smtClean="0"/>
            <a:t>.</a:t>
          </a:r>
          <a:endParaRPr lang="ru-RU" sz="1800" dirty="0"/>
        </a:p>
      </dgm:t>
    </dgm:pt>
    <dgm:pt modelId="{D84E503E-4FBE-4E17-A85E-3CDB6AF85BD8}" type="parTrans" cxnId="{40F5C970-8B7B-4946-97A8-48E2E8169507}">
      <dgm:prSet/>
      <dgm:spPr/>
      <dgm:t>
        <a:bodyPr/>
        <a:lstStyle/>
        <a:p>
          <a:endParaRPr lang="ru-RU"/>
        </a:p>
      </dgm:t>
    </dgm:pt>
    <dgm:pt modelId="{43A20567-79C6-40B0-8901-00F03D17236C}" type="sibTrans" cxnId="{40F5C970-8B7B-4946-97A8-48E2E8169507}">
      <dgm:prSet/>
      <dgm:spPr/>
      <dgm:t>
        <a:bodyPr/>
        <a:lstStyle/>
        <a:p>
          <a:endParaRPr lang="ru-RU"/>
        </a:p>
      </dgm:t>
    </dgm:pt>
    <dgm:pt modelId="{C73C11C2-618D-4675-8816-17EE49BF2888}" type="pres">
      <dgm:prSet presAssocID="{B2879FF0-8214-40EE-8E9C-14A86CD0D8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8A37AA-6E16-4FCF-8120-4230F54B72C9}" type="pres">
      <dgm:prSet presAssocID="{8D8DDD47-3CC9-4F31-8F13-81444888538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A60B7-5CF5-47FB-AD67-E9BB4470331F}" type="pres">
      <dgm:prSet presAssocID="{CD967888-5DC9-428B-BCCC-4D4C0EFC310B}" presName="sibTrans" presStyleCnt="0"/>
      <dgm:spPr/>
    </dgm:pt>
    <dgm:pt modelId="{0BE2D8A1-9A84-46DA-9475-4B32842F83E9}" type="pres">
      <dgm:prSet presAssocID="{F8A7399D-F058-4513-8938-D7788F8419C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6A406-738B-4670-98B1-32C7B7A7B7EF}" type="pres">
      <dgm:prSet presAssocID="{15CE08A8-47E6-439F-9680-3777C735284E}" presName="sibTrans" presStyleCnt="0"/>
      <dgm:spPr/>
    </dgm:pt>
    <dgm:pt modelId="{0D44D8CD-2698-440B-BAE4-3350E46426AA}" type="pres">
      <dgm:prSet presAssocID="{252AF55F-4DF5-4ADE-BABC-7A2680FD0EF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639C2-C693-4A44-A489-549C820ADE05}" type="pres">
      <dgm:prSet presAssocID="{C38FC90E-9F68-42A6-B212-061634D61F09}" presName="sibTrans" presStyleCnt="0"/>
      <dgm:spPr/>
    </dgm:pt>
    <dgm:pt modelId="{93A12272-43B1-4325-BF2E-EF3844EB578F}" type="pres">
      <dgm:prSet presAssocID="{28002E87-5AF1-4D28-89E6-0D424BD94B2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E40B5-62BC-4B1C-8622-235B4D489ACD}" type="pres">
      <dgm:prSet presAssocID="{F452C0C1-BBB6-46F4-8754-DBB39A84B3E7}" presName="sibTrans" presStyleCnt="0"/>
      <dgm:spPr/>
    </dgm:pt>
    <dgm:pt modelId="{0CDEDF88-141A-4218-AC2F-5ED87BF58F19}" type="pres">
      <dgm:prSet presAssocID="{49A50D78-5E9C-4990-864A-6F6B3BE4967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D4CD10-62D7-4DE7-927D-88378630E7E3}" type="presOf" srcId="{B2879FF0-8214-40EE-8E9C-14A86CD0D851}" destId="{C73C11C2-618D-4675-8816-17EE49BF2888}" srcOrd="0" destOrd="0" presId="urn:microsoft.com/office/officeart/2005/8/layout/hList6"/>
    <dgm:cxn modelId="{E3E4E002-197F-4FE8-8B3E-D37CEBBF8309}" srcId="{B2879FF0-8214-40EE-8E9C-14A86CD0D851}" destId="{252AF55F-4DF5-4ADE-BABC-7A2680FD0EF5}" srcOrd="2" destOrd="0" parTransId="{748F95B8-8E63-441B-88D1-490F8A56FC0D}" sibTransId="{C38FC90E-9F68-42A6-B212-061634D61F09}"/>
    <dgm:cxn modelId="{40F5C970-8B7B-4946-97A8-48E2E8169507}" srcId="{B2879FF0-8214-40EE-8E9C-14A86CD0D851}" destId="{49A50D78-5E9C-4990-864A-6F6B3BE49672}" srcOrd="4" destOrd="0" parTransId="{D84E503E-4FBE-4E17-A85E-3CDB6AF85BD8}" sibTransId="{43A20567-79C6-40B0-8901-00F03D17236C}"/>
    <dgm:cxn modelId="{52BEE63B-9BD9-4A56-82F3-618FEC17E88C}" type="presOf" srcId="{49A50D78-5E9C-4990-864A-6F6B3BE49672}" destId="{0CDEDF88-141A-4218-AC2F-5ED87BF58F19}" srcOrd="0" destOrd="0" presId="urn:microsoft.com/office/officeart/2005/8/layout/hList6"/>
    <dgm:cxn modelId="{C685314E-544C-4A90-A3B2-64274AC6399A}" type="presOf" srcId="{8D8DDD47-3CC9-4F31-8F13-814448885381}" destId="{378A37AA-6E16-4FCF-8120-4230F54B72C9}" srcOrd="0" destOrd="0" presId="urn:microsoft.com/office/officeart/2005/8/layout/hList6"/>
    <dgm:cxn modelId="{7905516D-0205-4ED1-93FF-0D3C4D1C809E}" srcId="{B2879FF0-8214-40EE-8E9C-14A86CD0D851}" destId="{F8A7399D-F058-4513-8938-D7788F8419C6}" srcOrd="1" destOrd="0" parTransId="{006279C7-EA8B-4EB7-9FFF-29410794D87A}" sibTransId="{15CE08A8-47E6-439F-9680-3777C735284E}"/>
    <dgm:cxn modelId="{397F8A9B-C6C4-4800-B738-403B6E40F45D}" srcId="{B2879FF0-8214-40EE-8E9C-14A86CD0D851}" destId="{8D8DDD47-3CC9-4F31-8F13-814448885381}" srcOrd="0" destOrd="0" parTransId="{0085602F-01EA-41A2-A1B8-57A89045BEE0}" sibTransId="{CD967888-5DC9-428B-BCCC-4D4C0EFC310B}"/>
    <dgm:cxn modelId="{42C5AAF6-F34F-4341-96EE-B8FDF5B829F5}" type="presOf" srcId="{252AF55F-4DF5-4ADE-BABC-7A2680FD0EF5}" destId="{0D44D8CD-2698-440B-BAE4-3350E46426AA}" srcOrd="0" destOrd="0" presId="urn:microsoft.com/office/officeart/2005/8/layout/hList6"/>
    <dgm:cxn modelId="{5F896B38-F89B-4229-92BF-C82DFC7F04E9}" type="presOf" srcId="{F8A7399D-F058-4513-8938-D7788F8419C6}" destId="{0BE2D8A1-9A84-46DA-9475-4B32842F83E9}" srcOrd="0" destOrd="0" presId="urn:microsoft.com/office/officeart/2005/8/layout/hList6"/>
    <dgm:cxn modelId="{1CA54479-472B-4A18-B8A8-46A43EFC511A}" type="presOf" srcId="{28002E87-5AF1-4D28-89E6-0D424BD94B24}" destId="{93A12272-43B1-4325-BF2E-EF3844EB578F}" srcOrd="0" destOrd="0" presId="urn:microsoft.com/office/officeart/2005/8/layout/hList6"/>
    <dgm:cxn modelId="{92C05F59-768D-47B5-B048-02CF9A141FD3}" srcId="{B2879FF0-8214-40EE-8E9C-14A86CD0D851}" destId="{28002E87-5AF1-4D28-89E6-0D424BD94B24}" srcOrd="3" destOrd="0" parTransId="{C60A53EF-5E55-4C19-87E6-52A9FB7252D3}" sibTransId="{F452C0C1-BBB6-46F4-8754-DBB39A84B3E7}"/>
    <dgm:cxn modelId="{22904146-F642-49B1-A5B4-C07F947B927C}" type="presParOf" srcId="{C73C11C2-618D-4675-8816-17EE49BF2888}" destId="{378A37AA-6E16-4FCF-8120-4230F54B72C9}" srcOrd="0" destOrd="0" presId="urn:microsoft.com/office/officeart/2005/8/layout/hList6"/>
    <dgm:cxn modelId="{C42FF18B-3832-413E-B37E-F3CBFB09DF08}" type="presParOf" srcId="{C73C11C2-618D-4675-8816-17EE49BF2888}" destId="{A5AA60B7-5CF5-47FB-AD67-E9BB4470331F}" srcOrd="1" destOrd="0" presId="urn:microsoft.com/office/officeart/2005/8/layout/hList6"/>
    <dgm:cxn modelId="{D29B51B1-3B37-4D73-8B36-A1E294D06DC3}" type="presParOf" srcId="{C73C11C2-618D-4675-8816-17EE49BF2888}" destId="{0BE2D8A1-9A84-46DA-9475-4B32842F83E9}" srcOrd="2" destOrd="0" presId="urn:microsoft.com/office/officeart/2005/8/layout/hList6"/>
    <dgm:cxn modelId="{51EF8F78-8008-497E-BD42-5BEE48BA2154}" type="presParOf" srcId="{C73C11C2-618D-4675-8816-17EE49BF2888}" destId="{2106A406-738B-4670-98B1-32C7B7A7B7EF}" srcOrd="3" destOrd="0" presId="urn:microsoft.com/office/officeart/2005/8/layout/hList6"/>
    <dgm:cxn modelId="{DE712127-ADE5-4F1F-8DCC-7C8B8A3AF06A}" type="presParOf" srcId="{C73C11C2-618D-4675-8816-17EE49BF2888}" destId="{0D44D8CD-2698-440B-BAE4-3350E46426AA}" srcOrd="4" destOrd="0" presId="urn:microsoft.com/office/officeart/2005/8/layout/hList6"/>
    <dgm:cxn modelId="{58943D5B-9CCE-46EC-A7F7-80C7940AB95E}" type="presParOf" srcId="{C73C11C2-618D-4675-8816-17EE49BF2888}" destId="{84B639C2-C693-4A44-A489-549C820ADE05}" srcOrd="5" destOrd="0" presId="urn:microsoft.com/office/officeart/2005/8/layout/hList6"/>
    <dgm:cxn modelId="{644A6C4B-056B-4EF6-B1F9-9A985358226A}" type="presParOf" srcId="{C73C11C2-618D-4675-8816-17EE49BF2888}" destId="{93A12272-43B1-4325-BF2E-EF3844EB578F}" srcOrd="6" destOrd="0" presId="urn:microsoft.com/office/officeart/2005/8/layout/hList6"/>
    <dgm:cxn modelId="{EAD412BB-7BF9-4026-8171-6F7743B9D821}" type="presParOf" srcId="{C73C11C2-618D-4675-8816-17EE49BF2888}" destId="{41AE40B5-62BC-4B1C-8622-235B4D489ACD}" srcOrd="7" destOrd="0" presId="urn:microsoft.com/office/officeart/2005/8/layout/hList6"/>
    <dgm:cxn modelId="{F099341D-433D-480E-A446-DF414FAB9842}" type="presParOf" srcId="{C73C11C2-618D-4675-8816-17EE49BF2888}" destId="{0CDEDF88-141A-4218-AC2F-5ED87BF58F19}" srcOrd="8" destOrd="0" presId="urn:microsoft.com/office/officeart/2005/8/layout/hList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EC42F3-84B5-46D0-A639-B50FCB0B75C2}" type="doc">
      <dgm:prSet loTypeId="urn:microsoft.com/office/officeart/2005/8/layout/hProcess9" loCatId="process" qsTypeId="urn:microsoft.com/office/officeart/2005/8/quickstyle/3d7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818BE09-B0CE-4E59-98A1-0FFCC63D35BD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наглядно представлять материал;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D373FD6-12B7-4A70-B48E-478BA8285FC4}" type="parTrans" cxnId="{ECD478AB-10A3-4C7E-AB0E-717D84FC9005}">
      <dgm:prSet/>
      <dgm:spPr/>
      <dgm:t>
        <a:bodyPr/>
        <a:lstStyle/>
        <a:p>
          <a:endParaRPr lang="ru-RU"/>
        </a:p>
      </dgm:t>
    </dgm:pt>
    <dgm:pt modelId="{5E9995ED-713B-4BD3-8427-A255B3B829BD}" type="sibTrans" cxnId="{ECD478AB-10A3-4C7E-AB0E-717D84FC9005}">
      <dgm:prSet/>
      <dgm:spPr/>
      <dgm:t>
        <a:bodyPr/>
        <a:lstStyle/>
        <a:p>
          <a:endParaRPr lang="ru-RU"/>
        </a:p>
      </dgm:t>
    </dgm:pt>
    <dgm:pt modelId="{D07C6821-DE0C-499C-8678-A22C459C4ECB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Интенсифи-цировать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процесс объяснения   нового материала ; 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pPr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A6C34C7-D521-4A51-84DD-1D20BE3FE037}" type="parTrans" cxnId="{122132E0-B45D-440C-A2BC-C29AACF360C5}">
      <dgm:prSet/>
      <dgm:spPr/>
      <dgm:t>
        <a:bodyPr/>
        <a:lstStyle/>
        <a:p>
          <a:endParaRPr lang="ru-RU"/>
        </a:p>
      </dgm:t>
    </dgm:pt>
    <dgm:pt modelId="{683BAAB7-7F7A-436C-BB3D-970CB92DC4E6}" type="sibTrans" cxnId="{122132E0-B45D-440C-A2BC-C29AACF360C5}">
      <dgm:prSet/>
      <dgm:spPr/>
      <dgm:t>
        <a:bodyPr/>
        <a:lstStyle/>
        <a:p>
          <a:endParaRPr lang="ru-RU"/>
        </a:p>
      </dgm:t>
    </dgm:pt>
    <dgm:pt modelId="{1C95BD23-3B1B-48B1-97E6-1445BA54B66B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Регулировать объем и скорость выводимой информации посредством анимации;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A2FBBFC-721C-496C-8762-7E8E7FBE87CC}" type="parTrans" cxnId="{DF8D6EA7-A509-4E5D-9775-29F949BA4DFC}">
      <dgm:prSet/>
      <dgm:spPr/>
      <dgm:t>
        <a:bodyPr/>
        <a:lstStyle/>
        <a:p>
          <a:endParaRPr lang="ru-RU"/>
        </a:p>
      </dgm:t>
    </dgm:pt>
    <dgm:pt modelId="{BA49FFDB-BD1D-4366-87D7-D0DEDE6D93D5}" type="sibTrans" cxnId="{DF8D6EA7-A509-4E5D-9775-29F949BA4DFC}">
      <dgm:prSet/>
      <dgm:spPr/>
      <dgm:t>
        <a:bodyPr/>
        <a:lstStyle/>
        <a:p>
          <a:endParaRPr lang="ru-RU"/>
        </a:p>
      </dgm:t>
    </dgm:pt>
    <dgm:pt modelId="{D3F5279D-005E-4160-9706-69E4CB7B8458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повышать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познава-тельную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активность обучающихся 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0DF0C69-CED2-4245-BF8E-2060C76B0EDD}" type="parTrans" cxnId="{42E3188A-F739-4ABC-A610-CB1498FABC53}">
      <dgm:prSet/>
      <dgm:spPr/>
      <dgm:t>
        <a:bodyPr/>
        <a:lstStyle/>
        <a:p>
          <a:endParaRPr lang="ru-RU"/>
        </a:p>
      </dgm:t>
    </dgm:pt>
    <dgm:pt modelId="{51B0159A-73E3-457C-8C6C-6F3973C3040C}" type="sibTrans" cxnId="{42E3188A-F739-4ABC-A610-CB1498FABC53}">
      <dgm:prSet/>
      <dgm:spPr/>
      <dgm:t>
        <a:bodyPr/>
        <a:lstStyle/>
        <a:p>
          <a:endParaRPr lang="ru-RU"/>
        </a:p>
      </dgm:t>
    </dgm:pt>
    <dgm:pt modelId="{CDFA1EEF-2454-4018-B606-86D6F0415665}" type="pres">
      <dgm:prSet presAssocID="{3AEC42F3-84B5-46D0-A639-B50FCB0B75C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154DB9-CE69-4756-9C01-122C2A0A2EB8}" type="pres">
      <dgm:prSet presAssocID="{3AEC42F3-84B5-46D0-A639-B50FCB0B75C2}" presName="arrow" presStyleLbl="bgShp" presStyleIdx="0" presStyleCnt="1"/>
      <dgm:spPr/>
    </dgm:pt>
    <dgm:pt modelId="{A3450E36-2903-473D-AAC1-6F3229A59295}" type="pres">
      <dgm:prSet presAssocID="{3AEC42F3-84B5-46D0-A639-B50FCB0B75C2}" presName="linearProcess" presStyleCnt="0"/>
      <dgm:spPr/>
    </dgm:pt>
    <dgm:pt modelId="{CE3532A5-61BD-4EE9-AAD3-5A3ACBE67580}" type="pres">
      <dgm:prSet presAssocID="{5818BE09-B0CE-4E59-98A1-0FFCC63D35BD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8D529-3C44-422C-B321-294AD2F734F3}" type="pres">
      <dgm:prSet presAssocID="{5E9995ED-713B-4BD3-8427-A255B3B829BD}" presName="sibTrans" presStyleCnt="0"/>
      <dgm:spPr/>
    </dgm:pt>
    <dgm:pt modelId="{5704FEDD-157E-4716-8765-393AF82A80D3}" type="pres">
      <dgm:prSet presAssocID="{D07C6821-DE0C-499C-8678-A22C459C4ECB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56290-AD51-4343-9B23-B978BFBE56D0}" type="pres">
      <dgm:prSet presAssocID="{683BAAB7-7F7A-436C-BB3D-970CB92DC4E6}" presName="sibTrans" presStyleCnt="0"/>
      <dgm:spPr/>
    </dgm:pt>
    <dgm:pt modelId="{F47A1275-7C60-4CE3-B30E-EF9988E9A707}" type="pres">
      <dgm:prSet presAssocID="{1C95BD23-3B1B-48B1-97E6-1445BA54B66B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A8D63-5F02-4597-8127-CD074AD67EB0}" type="pres">
      <dgm:prSet presAssocID="{BA49FFDB-BD1D-4366-87D7-D0DEDE6D93D5}" presName="sibTrans" presStyleCnt="0"/>
      <dgm:spPr/>
    </dgm:pt>
    <dgm:pt modelId="{8488CB00-F7E3-49F7-BAE1-89F68FF0CEA3}" type="pres">
      <dgm:prSet presAssocID="{D3F5279D-005E-4160-9706-69E4CB7B8458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D478AB-10A3-4C7E-AB0E-717D84FC9005}" srcId="{3AEC42F3-84B5-46D0-A639-B50FCB0B75C2}" destId="{5818BE09-B0CE-4E59-98A1-0FFCC63D35BD}" srcOrd="0" destOrd="0" parTransId="{7D373FD6-12B7-4A70-B48E-478BA8285FC4}" sibTransId="{5E9995ED-713B-4BD3-8427-A255B3B829BD}"/>
    <dgm:cxn modelId="{02DE3938-C7E6-42F2-BC7F-365F223F6EE5}" type="presOf" srcId="{D07C6821-DE0C-499C-8678-A22C459C4ECB}" destId="{5704FEDD-157E-4716-8765-393AF82A80D3}" srcOrd="0" destOrd="0" presId="urn:microsoft.com/office/officeart/2005/8/layout/hProcess9"/>
    <dgm:cxn modelId="{81A937AC-B5CB-434D-B673-FC51F89E73B9}" type="presOf" srcId="{1C95BD23-3B1B-48B1-97E6-1445BA54B66B}" destId="{F47A1275-7C60-4CE3-B30E-EF9988E9A707}" srcOrd="0" destOrd="0" presId="urn:microsoft.com/office/officeart/2005/8/layout/hProcess9"/>
    <dgm:cxn modelId="{E6673BD5-AF3D-45C0-B477-042BB093A6FC}" type="presOf" srcId="{3AEC42F3-84B5-46D0-A639-B50FCB0B75C2}" destId="{CDFA1EEF-2454-4018-B606-86D6F0415665}" srcOrd="0" destOrd="0" presId="urn:microsoft.com/office/officeart/2005/8/layout/hProcess9"/>
    <dgm:cxn modelId="{122132E0-B45D-440C-A2BC-C29AACF360C5}" srcId="{3AEC42F3-84B5-46D0-A639-B50FCB0B75C2}" destId="{D07C6821-DE0C-499C-8678-A22C459C4ECB}" srcOrd="1" destOrd="0" parTransId="{FA6C34C7-D521-4A51-84DD-1D20BE3FE037}" sibTransId="{683BAAB7-7F7A-436C-BB3D-970CB92DC4E6}"/>
    <dgm:cxn modelId="{651D318B-9C1C-41A3-B45D-8D6CE38BED87}" type="presOf" srcId="{5818BE09-B0CE-4E59-98A1-0FFCC63D35BD}" destId="{CE3532A5-61BD-4EE9-AAD3-5A3ACBE67580}" srcOrd="0" destOrd="0" presId="urn:microsoft.com/office/officeart/2005/8/layout/hProcess9"/>
    <dgm:cxn modelId="{42E3188A-F739-4ABC-A610-CB1498FABC53}" srcId="{3AEC42F3-84B5-46D0-A639-B50FCB0B75C2}" destId="{D3F5279D-005E-4160-9706-69E4CB7B8458}" srcOrd="3" destOrd="0" parTransId="{00DF0C69-CED2-4245-BF8E-2060C76B0EDD}" sibTransId="{51B0159A-73E3-457C-8C6C-6F3973C3040C}"/>
    <dgm:cxn modelId="{49AD75F8-9613-4167-B13C-C7D4DA8CA299}" type="presOf" srcId="{D3F5279D-005E-4160-9706-69E4CB7B8458}" destId="{8488CB00-F7E3-49F7-BAE1-89F68FF0CEA3}" srcOrd="0" destOrd="0" presId="urn:microsoft.com/office/officeart/2005/8/layout/hProcess9"/>
    <dgm:cxn modelId="{DF8D6EA7-A509-4E5D-9775-29F949BA4DFC}" srcId="{3AEC42F3-84B5-46D0-A639-B50FCB0B75C2}" destId="{1C95BD23-3B1B-48B1-97E6-1445BA54B66B}" srcOrd="2" destOrd="0" parTransId="{BA2FBBFC-721C-496C-8762-7E8E7FBE87CC}" sibTransId="{BA49FFDB-BD1D-4366-87D7-D0DEDE6D93D5}"/>
    <dgm:cxn modelId="{9480E8E3-AA6C-4C8A-851C-78B0DE6F2484}" type="presParOf" srcId="{CDFA1EEF-2454-4018-B606-86D6F0415665}" destId="{4F154DB9-CE69-4756-9C01-122C2A0A2EB8}" srcOrd="0" destOrd="0" presId="urn:microsoft.com/office/officeart/2005/8/layout/hProcess9"/>
    <dgm:cxn modelId="{C33E993C-41A2-447E-8C37-7EBAF94EF1FC}" type="presParOf" srcId="{CDFA1EEF-2454-4018-B606-86D6F0415665}" destId="{A3450E36-2903-473D-AAC1-6F3229A59295}" srcOrd="1" destOrd="0" presId="urn:microsoft.com/office/officeart/2005/8/layout/hProcess9"/>
    <dgm:cxn modelId="{CBD50DA4-E463-482F-9812-9E3FE94D4F09}" type="presParOf" srcId="{A3450E36-2903-473D-AAC1-6F3229A59295}" destId="{CE3532A5-61BD-4EE9-AAD3-5A3ACBE67580}" srcOrd="0" destOrd="0" presId="urn:microsoft.com/office/officeart/2005/8/layout/hProcess9"/>
    <dgm:cxn modelId="{FD6981E8-117E-4C64-972F-5E23E425A290}" type="presParOf" srcId="{A3450E36-2903-473D-AAC1-6F3229A59295}" destId="{82C8D529-3C44-422C-B321-294AD2F734F3}" srcOrd="1" destOrd="0" presId="urn:microsoft.com/office/officeart/2005/8/layout/hProcess9"/>
    <dgm:cxn modelId="{D5CB127D-BF66-42D3-8CC5-AF9D45CFBC7B}" type="presParOf" srcId="{A3450E36-2903-473D-AAC1-6F3229A59295}" destId="{5704FEDD-157E-4716-8765-393AF82A80D3}" srcOrd="2" destOrd="0" presId="urn:microsoft.com/office/officeart/2005/8/layout/hProcess9"/>
    <dgm:cxn modelId="{93307EC1-065E-4371-9F74-6D968FB0DC54}" type="presParOf" srcId="{A3450E36-2903-473D-AAC1-6F3229A59295}" destId="{19456290-AD51-4343-9B23-B978BFBE56D0}" srcOrd="3" destOrd="0" presId="urn:microsoft.com/office/officeart/2005/8/layout/hProcess9"/>
    <dgm:cxn modelId="{AC775957-EF45-496E-9B4B-97A82921B2F0}" type="presParOf" srcId="{A3450E36-2903-473D-AAC1-6F3229A59295}" destId="{F47A1275-7C60-4CE3-B30E-EF9988E9A707}" srcOrd="4" destOrd="0" presId="urn:microsoft.com/office/officeart/2005/8/layout/hProcess9"/>
    <dgm:cxn modelId="{C8F85A63-7F29-44C9-BEFA-821E18E78E5E}" type="presParOf" srcId="{A3450E36-2903-473D-AAC1-6F3229A59295}" destId="{555A8D63-5F02-4597-8127-CD074AD67EB0}" srcOrd="5" destOrd="0" presId="urn:microsoft.com/office/officeart/2005/8/layout/hProcess9"/>
    <dgm:cxn modelId="{5DE98DDA-5482-46EB-B9E4-CC3DA7556014}" type="presParOf" srcId="{A3450E36-2903-473D-AAC1-6F3229A59295}" destId="{8488CB00-F7E3-49F7-BAE1-89F68FF0CEA3}" srcOrd="6" destOrd="0" presId="urn:microsoft.com/office/officeart/2005/8/layout/hProcess9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D42B50-C72F-45B5-AD18-9292C27931F2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C2BC085-7ADC-48D5-8249-6A23CCDBB17A}">
      <dgm:prSet phldrT="[Текст]"/>
      <dgm:spPr/>
      <dgm:t>
        <a:bodyPr/>
        <a:lstStyle/>
        <a:p>
          <a:r>
            <a:rPr lang="ru-RU" dirty="0" smtClean="0"/>
            <a:t>Повысить качество знаний</a:t>
          </a:r>
          <a:endParaRPr lang="ru-RU" dirty="0"/>
        </a:p>
      </dgm:t>
    </dgm:pt>
    <dgm:pt modelId="{29ABB376-F73A-469D-B1C2-1CF626E67FD6}" type="parTrans" cxnId="{B2429E1F-E286-46AC-92E0-518CB28C053D}">
      <dgm:prSet/>
      <dgm:spPr/>
      <dgm:t>
        <a:bodyPr/>
        <a:lstStyle/>
        <a:p>
          <a:endParaRPr lang="ru-RU"/>
        </a:p>
      </dgm:t>
    </dgm:pt>
    <dgm:pt modelId="{9279FCBD-7B94-4486-9C94-FDD03A0BB2F4}" type="sibTrans" cxnId="{B2429E1F-E286-46AC-92E0-518CB28C053D}">
      <dgm:prSet/>
      <dgm:spPr/>
      <dgm:t>
        <a:bodyPr/>
        <a:lstStyle/>
        <a:p>
          <a:endParaRPr lang="ru-RU"/>
        </a:p>
      </dgm:t>
    </dgm:pt>
    <dgm:pt modelId="{96FDC0A3-5154-4604-96EB-7561FFAE562A}">
      <dgm:prSet phldrT="[Текст]"/>
      <dgm:spPr/>
      <dgm:t>
        <a:bodyPr/>
        <a:lstStyle/>
        <a:p>
          <a:r>
            <a:rPr lang="ru-RU" dirty="0" smtClean="0"/>
            <a:t>Сэкономить время на проверку домашнего задания</a:t>
          </a:r>
          <a:endParaRPr lang="ru-RU" dirty="0"/>
        </a:p>
      </dgm:t>
    </dgm:pt>
    <dgm:pt modelId="{648A3ABB-B254-4477-B7F9-C3887834557D}" type="parTrans" cxnId="{71942613-3DB8-4E57-9E13-9BCE80A3386F}">
      <dgm:prSet/>
      <dgm:spPr/>
      <dgm:t>
        <a:bodyPr/>
        <a:lstStyle/>
        <a:p>
          <a:endParaRPr lang="ru-RU"/>
        </a:p>
      </dgm:t>
    </dgm:pt>
    <dgm:pt modelId="{F5BF36AC-1186-4513-AAAC-2D94F2F99979}" type="sibTrans" cxnId="{71942613-3DB8-4E57-9E13-9BCE80A3386F}">
      <dgm:prSet/>
      <dgm:spPr/>
      <dgm:t>
        <a:bodyPr/>
        <a:lstStyle/>
        <a:p>
          <a:endParaRPr lang="ru-RU"/>
        </a:p>
      </dgm:t>
    </dgm:pt>
    <dgm:pt modelId="{658F9B34-B39A-4F62-871C-E5B484C5436E}">
      <dgm:prSet phldrT="[Текст]"/>
      <dgm:spPr/>
      <dgm:t>
        <a:bodyPr/>
        <a:lstStyle/>
        <a:p>
          <a:r>
            <a:rPr lang="ru-RU" dirty="0" smtClean="0"/>
            <a:t>Помогают учителю повысить профессиональную компетентность</a:t>
          </a:r>
          <a:endParaRPr lang="ru-RU" dirty="0"/>
        </a:p>
      </dgm:t>
    </dgm:pt>
    <dgm:pt modelId="{FF041DFE-9E63-49EC-955B-BE6B1CA54252}" type="parTrans" cxnId="{38C97AB6-B4B4-47A0-B36C-4B98D00E9A64}">
      <dgm:prSet/>
      <dgm:spPr/>
      <dgm:t>
        <a:bodyPr/>
        <a:lstStyle/>
        <a:p>
          <a:endParaRPr lang="ru-RU"/>
        </a:p>
      </dgm:t>
    </dgm:pt>
    <dgm:pt modelId="{C1226B8F-C1A4-458A-86F0-5675235C5F37}" type="sibTrans" cxnId="{38C97AB6-B4B4-47A0-B36C-4B98D00E9A64}">
      <dgm:prSet/>
      <dgm:spPr/>
      <dgm:t>
        <a:bodyPr/>
        <a:lstStyle/>
        <a:p>
          <a:endParaRPr lang="ru-RU"/>
        </a:p>
      </dgm:t>
    </dgm:pt>
    <dgm:pt modelId="{3F11119C-3431-4D84-AC49-3D344640E2C0}">
      <dgm:prSet phldrT="[Текст]"/>
      <dgm:spPr/>
      <dgm:t>
        <a:bodyPr/>
        <a:lstStyle/>
        <a:p>
          <a:r>
            <a:rPr lang="ru-RU" dirty="0" smtClean="0"/>
            <a:t>Повысить интерес к изучаемому предмету</a:t>
          </a:r>
          <a:endParaRPr lang="ru-RU" dirty="0"/>
        </a:p>
      </dgm:t>
    </dgm:pt>
    <dgm:pt modelId="{8827A0CF-E016-4DD0-98A0-64F8E4FB7342}" type="parTrans" cxnId="{1A3179E8-A11D-4D69-837E-E8286D316136}">
      <dgm:prSet/>
      <dgm:spPr/>
      <dgm:t>
        <a:bodyPr/>
        <a:lstStyle/>
        <a:p>
          <a:endParaRPr lang="ru-RU"/>
        </a:p>
      </dgm:t>
    </dgm:pt>
    <dgm:pt modelId="{25A72B2A-25F9-4E14-BBAC-34D244935835}" type="sibTrans" cxnId="{1A3179E8-A11D-4D69-837E-E8286D316136}">
      <dgm:prSet/>
      <dgm:spPr/>
      <dgm:t>
        <a:bodyPr/>
        <a:lstStyle/>
        <a:p>
          <a:endParaRPr lang="ru-RU"/>
        </a:p>
      </dgm:t>
    </dgm:pt>
    <dgm:pt modelId="{17FDBF37-BF26-4E4F-8BC7-BDA9A209334C}">
      <dgm:prSet phldrT="[Текст]"/>
      <dgm:spPr/>
      <dgm:t>
        <a:bodyPr/>
        <a:lstStyle/>
        <a:p>
          <a:r>
            <a:rPr lang="ru-RU" dirty="0" smtClean="0"/>
            <a:t>Самостоятельная подготовка учащихся не только в школе, но и дома</a:t>
          </a:r>
          <a:endParaRPr lang="ru-RU" dirty="0"/>
        </a:p>
      </dgm:t>
    </dgm:pt>
    <dgm:pt modelId="{9507AF19-BE59-4C30-897B-E6515E4DE4D8}" type="parTrans" cxnId="{A60B5C32-E492-4918-BA65-6E7E4E807BBE}">
      <dgm:prSet/>
      <dgm:spPr/>
      <dgm:t>
        <a:bodyPr/>
        <a:lstStyle/>
        <a:p>
          <a:endParaRPr lang="ru-RU"/>
        </a:p>
      </dgm:t>
    </dgm:pt>
    <dgm:pt modelId="{A1E3CAC0-4716-4971-B627-28451B997506}" type="sibTrans" cxnId="{A60B5C32-E492-4918-BA65-6E7E4E807BBE}">
      <dgm:prSet/>
      <dgm:spPr/>
      <dgm:t>
        <a:bodyPr/>
        <a:lstStyle/>
        <a:p>
          <a:endParaRPr lang="ru-RU"/>
        </a:p>
      </dgm:t>
    </dgm:pt>
    <dgm:pt modelId="{71B2C3B9-66B4-4129-9881-F06E295DAF12}" type="pres">
      <dgm:prSet presAssocID="{B4D42B50-C72F-45B5-AD18-9292C27931F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AA0EE32-AE27-4DA2-A753-E11C534F72C8}" type="pres">
      <dgm:prSet presAssocID="{FC2BC085-7ADC-48D5-8249-6A23CCDBB17A}" presName="root" presStyleCnt="0"/>
      <dgm:spPr/>
    </dgm:pt>
    <dgm:pt modelId="{A0EED8BD-1234-4CCA-92F6-FCBAC2B2DBE5}" type="pres">
      <dgm:prSet presAssocID="{FC2BC085-7ADC-48D5-8249-6A23CCDBB17A}" presName="rootComposite" presStyleCnt="0"/>
      <dgm:spPr/>
    </dgm:pt>
    <dgm:pt modelId="{5C9CA740-6F5A-4424-BD08-E60E2F96A548}" type="pres">
      <dgm:prSet presAssocID="{FC2BC085-7ADC-48D5-8249-6A23CCDBB17A}" presName="rootText" presStyleLbl="node1" presStyleIdx="0" presStyleCnt="2"/>
      <dgm:spPr/>
      <dgm:t>
        <a:bodyPr/>
        <a:lstStyle/>
        <a:p>
          <a:endParaRPr lang="ru-RU"/>
        </a:p>
      </dgm:t>
    </dgm:pt>
    <dgm:pt modelId="{4ED00C9C-C67F-4CDA-BB8B-712C2A58282C}" type="pres">
      <dgm:prSet presAssocID="{FC2BC085-7ADC-48D5-8249-6A23CCDBB17A}" presName="rootConnector" presStyleLbl="node1" presStyleIdx="0" presStyleCnt="2"/>
      <dgm:spPr/>
      <dgm:t>
        <a:bodyPr/>
        <a:lstStyle/>
        <a:p>
          <a:endParaRPr lang="ru-RU"/>
        </a:p>
      </dgm:t>
    </dgm:pt>
    <dgm:pt modelId="{A3A76A53-1CBE-4905-A117-43F7A32A418D}" type="pres">
      <dgm:prSet presAssocID="{FC2BC085-7ADC-48D5-8249-6A23CCDBB17A}" presName="childShape" presStyleCnt="0"/>
      <dgm:spPr/>
    </dgm:pt>
    <dgm:pt modelId="{75CCE431-AC70-4ABC-A03D-DE76BB984616}" type="pres">
      <dgm:prSet presAssocID="{648A3ABB-B254-4477-B7F9-C3887834557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E29B68BD-9732-4807-9B12-B2ED12545FF4}" type="pres">
      <dgm:prSet presAssocID="{96FDC0A3-5154-4604-96EB-7561FFAE562A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FA9AA-B296-4551-81F7-034492390568}" type="pres">
      <dgm:prSet presAssocID="{FF041DFE-9E63-49EC-955B-BE6B1CA54252}" presName="Name13" presStyleLbl="parChTrans1D2" presStyleIdx="1" presStyleCnt="3"/>
      <dgm:spPr/>
      <dgm:t>
        <a:bodyPr/>
        <a:lstStyle/>
        <a:p>
          <a:endParaRPr lang="ru-RU"/>
        </a:p>
      </dgm:t>
    </dgm:pt>
    <dgm:pt modelId="{D2F5A77D-8B42-4274-8DE3-DBF7D45997F4}" type="pres">
      <dgm:prSet presAssocID="{658F9B34-B39A-4F62-871C-E5B484C5436E}" presName="childText" presStyleLbl="bgAcc1" presStyleIdx="1" presStyleCnt="3" custLinFactNeighborX="67240" custLinFactNeighborY="-3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24172-EBCB-4E5C-A0F9-46D5C176D889}" type="pres">
      <dgm:prSet presAssocID="{3F11119C-3431-4D84-AC49-3D344640E2C0}" presName="root" presStyleCnt="0"/>
      <dgm:spPr/>
    </dgm:pt>
    <dgm:pt modelId="{531503E5-4F19-45E9-B205-853FF390F350}" type="pres">
      <dgm:prSet presAssocID="{3F11119C-3431-4D84-AC49-3D344640E2C0}" presName="rootComposite" presStyleCnt="0"/>
      <dgm:spPr/>
    </dgm:pt>
    <dgm:pt modelId="{F580F27E-B2C6-45A0-B451-A3CD5D9420B2}" type="pres">
      <dgm:prSet presAssocID="{3F11119C-3431-4D84-AC49-3D344640E2C0}" presName="rootText" presStyleLbl="node1" presStyleIdx="1" presStyleCnt="2"/>
      <dgm:spPr/>
      <dgm:t>
        <a:bodyPr/>
        <a:lstStyle/>
        <a:p>
          <a:endParaRPr lang="ru-RU"/>
        </a:p>
      </dgm:t>
    </dgm:pt>
    <dgm:pt modelId="{A32138DD-B42E-4195-9F9C-C83F00DAAD56}" type="pres">
      <dgm:prSet presAssocID="{3F11119C-3431-4D84-AC49-3D344640E2C0}" presName="rootConnector" presStyleLbl="node1" presStyleIdx="1" presStyleCnt="2"/>
      <dgm:spPr/>
      <dgm:t>
        <a:bodyPr/>
        <a:lstStyle/>
        <a:p>
          <a:endParaRPr lang="ru-RU"/>
        </a:p>
      </dgm:t>
    </dgm:pt>
    <dgm:pt modelId="{BADD237E-DA27-4B0E-937F-32EDE20335A7}" type="pres">
      <dgm:prSet presAssocID="{3F11119C-3431-4D84-AC49-3D344640E2C0}" presName="childShape" presStyleCnt="0"/>
      <dgm:spPr/>
    </dgm:pt>
    <dgm:pt modelId="{6B7D5A34-820D-4DE3-A240-54D6C7FDE299}" type="pres">
      <dgm:prSet presAssocID="{9507AF19-BE59-4C30-897B-E6515E4DE4D8}" presName="Name13" presStyleLbl="parChTrans1D2" presStyleIdx="2" presStyleCnt="3"/>
      <dgm:spPr/>
      <dgm:t>
        <a:bodyPr/>
        <a:lstStyle/>
        <a:p>
          <a:endParaRPr lang="ru-RU"/>
        </a:p>
      </dgm:t>
    </dgm:pt>
    <dgm:pt modelId="{F1DF4ACC-8DC8-4F6A-9EEA-CCE2D7844A2B}" type="pres">
      <dgm:prSet presAssocID="{17FDBF37-BF26-4E4F-8BC7-BDA9A209334C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E9F0D6-57A1-4D4A-B823-3C8EB79C8BBC}" type="presOf" srcId="{648A3ABB-B254-4477-B7F9-C3887834557D}" destId="{75CCE431-AC70-4ABC-A03D-DE76BB984616}" srcOrd="0" destOrd="0" presId="urn:microsoft.com/office/officeart/2005/8/layout/hierarchy3"/>
    <dgm:cxn modelId="{E178F78D-34EB-4876-8B80-E11D51148C3F}" type="presOf" srcId="{658F9B34-B39A-4F62-871C-E5B484C5436E}" destId="{D2F5A77D-8B42-4274-8DE3-DBF7D45997F4}" srcOrd="0" destOrd="0" presId="urn:microsoft.com/office/officeart/2005/8/layout/hierarchy3"/>
    <dgm:cxn modelId="{A60B5C32-E492-4918-BA65-6E7E4E807BBE}" srcId="{3F11119C-3431-4D84-AC49-3D344640E2C0}" destId="{17FDBF37-BF26-4E4F-8BC7-BDA9A209334C}" srcOrd="0" destOrd="0" parTransId="{9507AF19-BE59-4C30-897B-E6515E4DE4D8}" sibTransId="{A1E3CAC0-4716-4971-B627-28451B997506}"/>
    <dgm:cxn modelId="{38C97AB6-B4B4-47A0-B36C-4B98D00E9A64}" srcId="{FC2BC085-7ADC-48D5-8249-6A23CCDBB17A}" destId="{658F9B34-B39A-4F62-871C-E5B484C5436E}" srcOrd="1" destOrd="0" parTransId="{FF041DFE-9E63-49EC-955B-BE6B1CA54252}" sibTransId="{C1226B8F-C1A4-458A-86F0-5675235C5F37}"/>
    <dgm:cxn modelId="{5B76CCAE-B9DD-4C78-996B-42C44161DF19}" type="presOf" srcId="{FC2BC085-7ADC-48D5-8249-6A23CCDBB17A}" destId="{5C9CA740-6F5A-4424-BD08-E60E2F96A548}" srcOrd="0" destOrd="0" presId="urn:microsoft.com/office/officeart/2005/8/layout/hierarchy3"/>
    <dgm:cxn modelId="{F7C5071F-F077-4ABA-AFCD-DB7F9148A83C}" type="presOf" srcId="{17FDBF37-BF26-4E4F-8BC7-BDA9A209334C}" destId="{F1DF4ACC-8DC8-4F6A-9EEA-CCE2D7844A2B}" srcOrd="0" destOrd="0" presId="urn:microsoft.com/office/officeart/2005/8/layout/hierarchy3"/>
    <dgm:cxn modelId="{EDBB2786-C633-4538-B615-587D2238683D}" type="presOf" srcId="{FC2BC085-7ADC-48D5-8249-6A23CCDBB17A}" destId="{4ED00C9C-C67F-4CDA-BB8B-712C2A58282C}" srcOrd="1" destOrd="0" presId="urn:microsoft.com/office/officeart/2005/8/layout/hierarchy3"/>
    <dgm:cxn modelId="{8269F006-0C94-419D-ADA4-565E706200D3}" type="presOf" srcId="{B4D42B50-C72F-45B5-AD18-9292C27931F2}" destId="{71B2C3B9-66B4-4129-9881-F06E295DAF12}" srcOrd="0" destOrd="0" presId="urn:microsoft.com/office/officeart/2005/8/layout/hierarchy3"/>
    <dgm:cxn modelId="{A69AE2D3-CE74-4ACF-A7F6-D332FF2CA30F}" type="presOf" srcId="{3F11119C-3431-4D84-AC49-3D344640E2C0}" destId="{F580F27E-B2C6-45A0-B451-A3CD5D9420B2}" srcOrd="0" destOrd="0" presId="urn:microsoft.com/office/officeart/2005/8/layout/hierarchy3"/>
    <dgm:cxn modelId="{B2429E1F-E286-46AC-92E0-518CB28C053D}" srcId="{B4D42B50-C72F-45B5-AD18-9292C27931F2}" destId="{FC2BC085-7ADC-48D5-8249-6A23CCDBB17A}" srcOrd="0" destOrd="0" parTransId="{29ABB376-F73A-469D-B1C2-1CF626E67FD6}" sibTransId="{9279FCBD-7B94-4486-9C94-FDD03A0BB2F4}"/>
    <dgm:cxn modelId="{0DF33C39-0A2A-40A0-9511-989E432DEABD}" type="presOf" srcId="{FF041DFE-9E63-49EC-955B-BE6B1CA54252}" destId="{FA8FA9AA-B296-4551-81F7-034492390568}" srcOrd="0" destOrd="0" presId="urn:microsoft.com/office/officeart/2005/8/layout/hierarchy3"/>
    <dgm:cxn modelId="{9EF2EFBC-15D2-4D76-B96D-442969673F67}" type="presOf" srcId="{96FDC0A3-5154-4604-96EB-7561FFAE562A}" destId="{E29B68BD-9732-4807-9B12-B2ED12545FF4}" srcOrd="0" destOrd="0" presId="urn:microsoft.com/office/officeart/2005/8/layout/hierarchy3"/>
    <dgm:cxn modelId="{886F5185-0BF9-4DB8-B21B-DE86883E4139}" type="presOf" srcId="{3F11119C-3431-4D84-AC49-3D344640E2C0}" destId="{A32138DD-B42E-4195-9F9C-C83F00DAAD56}" srcOrd="1" destOrd="0" presId="urn:microsoft.com/office/officeart/2005/8/layout/hierarchy3"/>
    <dgm:cxn modelId="{71942613-3DB8-4E57-9E13-9BCE80A3386F}" srcId="{FC2BC085-7ADC-48D5-8249-6A23CCDBB17A}" destId="{96FDC0A3-5154-4604-96EB-7561FFAE562A}" srcOrd="0" destOrd="0" parTransId="{648A3ABB-B254-4477-B7F9-C3887834557D}" sibTransId="{F5BF36AC-1186-4513-AAAC-2D94F2F99979}"/>
    <dgm:cxn modelId="{1A3179E8-A11D-4D69-837E-E8286D316136}" srcId="{B4D42B50-C72F-45B5-AD18-9292C27931F2}" destId="{3F11119C-3431-4D84-AC49-3D344640E2C0}" srcOrd="1" destOrd="0" parTransId="{8827A0CF-E016-4DD0-98A0-64F8E4FB7342}" sibTransId="{25A72B2A-25F9-4E14-BBAC-34D244935835}"/>
    <dgm:cxn modelId="{28DEE699-F304-4A9A-8E32-65E862282BAB}" type="presOf" srcId="{9507AF19-BE59-4C30-897B-E6515E4DE4D8}" destId="{6B7D5A34-820D-4DE3-A240-54D6C7FDE299}" srcOrd="0" destOrd="0" presId="urn:microsoft.com/office/officeart/2005/8/layout/hierarchy3"/>
    <dgm:cxn modelId="{65B2CDE6-4E93-44D7-8902-9B22A9EABB9B}" type="presParOf" srcId="{71B2C3B9-66B4-4129-9881-F06E295DAF12}" destId="{CAA0EE32-AE27-4DA2-A753-E11C534F72C8}" srcOrd="0" destOrd="0" presId="urn:microsoft.com/office/officeart/2005/8/layout/hierarchy3"/>
    <dgm:cxn modelId="{7F783AF0-2F4A-4FA8-9B3E-A918C458669B}" type="presParOf" srcId="{CAA0EE32-AE27-4DA2-A753-E11C534F72C8}" destId="{A0EED8BD-1234-4CCA-92F6-FCBAC2B2DBE5}" srcOrd="0" destOrd="0" presId="urn:microsoft.com/office/officeart/2005/8/layout/hierarchy3"/>
    <dgm:cxn modelId="{D778BC31-7FDB-4638-9950-F05C143480D3}" type="presParOf" srcId="{A0EED8BD-1234-4CCA-92F6-FCBAC2B2DBE5}" destId="{5C9CA740-6F5A-4424-BD08-E60E2F96A548}" srcOrd="0" destOrd="0" presId="urn:microsoft.com/office/officeart/2005/8/layout/hierarchy3"/>
    <dgm:cxn modelId="{157D9E10-030F-454B-BD55-27B886166B4F}" type="presParOf" srcId="{A0EED8BD-1234-4CCA-92F6-FCBAC2B2DBE5}" destId="{4ED00C9C-C67F-4CDA-BB8B-712C2A58282C}" srcOrd="1" destOrd="0" presId="urn:microsoft.com/office/officeart/2005/8/layout/hierarchy3"/>
    <dgm:cxn modelId="{BA6E35CC-4970-4F42-9857-DDF70CE7C35E}" type="presParOf" srcId="{CAA0EE32-AE27-4DA2-A753-E11C534F72C8}" destId="{A3A76A53-1CBE-4905-A117-43F7A32A418D}" srcOrd="1" destOrd="0" presId="urn:microsoft.com/office/officeart/2005/8/layout/hierarchy3"/>
    <dgm:cxn modelId="{A3616B15-B883-423C-962A-CCCA71FA9A59}" type="presParOf" srcId="{A3A76A53-1CBE-4905-A117-43F7A32A418D}" destId="{75CCE431-AC70-4ABC-A03D-DE76BB984616}" srcOrd="0" destOrd="0" presId="urn:microsoft.com/office/officeart/2005/8/layout/hierarchy3"/>
    <dgm:cxn modelId="{5F2CCBFC-3CAF-4B24-8E4A-98488F72C77A}" type="presParOf" srcId="{A3A76A53-1CBE-4905-A117-43F7A32A418D}" destId="{E29B68BD-9732-4807-9B12-B2ED12545FF4}" srcOrd="1" destOrd="0" presId="urn:microsoft.com/office/officeart/2005/8/layout/hierarchy3"/>
    <dgm:cxn modelId="{80DC505F-F783-4BA7-9CB0-DBC37F60E5A9}" type="presParOf" srcId="{A3A76A53-1CBE-4905-A117-43F7A32A418D}" destId="{FA8FA9AA-B296-4551-81F7-034492390568}" srcOrd="2" destOrd="0" presId="urn:microsoft.com/office/officeart/2005/8/layout/hierarchy3"/>
    <dgm:cxn modelId="{E6754D83-8147-4183-8A9E-E9B173FEF7AE}" type="presParOf" srcId="{A3A76A53-1CBE-4905-A117-43F7A32A418D}" destId="{D2F5A77D-8B42-4274-8DE3-DBF7D45997F4}" srcOrd="3" destOrd="0" presId="urn:microsoft.com/office/officeart/2005/8/layout/hierarchy3"/>
    <dgm:cxn modelId="{38036D79-1240-4ABA-83A1-1B2C9EDDBE81}" type="presParOf" srcId="{71B2C3B9-66B4-4129-9881-F06E295DAF12}" destId="{86024172-EBCB-4E5C-A0F9-46D5C176D889}" srcOrd="1" destOrd="0" presId="urn:microsoft.com/office/officeart/2005/8/layout/hierarchy3"/>
    <dgm:cxn modelId="{221378EA-7FA5-477E-803F-10D7F5449F9A}" type="presParOf" srcId="{86024172-EBCB-4E5C-A0F9-46D5C176D889}" destId="{531503E5-4F19-45E9-B205-853FF390F350}" srcOrd="0" destOrd="0" presId="urn:microsoft.com/office/officeart/2005/8/layout/hierarchy3"/>
    <dgm:cxn modelId="{701237FF-66DD-4655-AAB0-66B7B65BE854}" type="presParOf" srcId="{531503E5-4F19-45E9-B205-853FF390F350}" destId="{F580F27E-B2C6-45A0-B451-A3CD5D9420B2}" srcOrd="0" destOrd="0" presId="urn:microsoft.com/office/officeart/2005/8/layout/hierarchy3"/>
    <dgm:cxn modelId="{134AE17A-6EB7-4284-BD21-9A2218FE7ED6}" type="presParOf" srcId="{531503E5-4F19-45E9-B205-853FF390F350}" destId="{A32138DD-B42E-4195-9F9C-C83F00DAAD56}" srcOrd="1" destOrd="0" presId="urn:microsoft.com/office/officeart/2005/8/layout/hierarchy3"/>
    <dgm:cxn modelId="{3B776E8D-6C58-4F46-9DD9-DD6B519EA559}" type="presParOf" srcId="{86024172-EBCB-4E5C-A0F9-46D5C176D889}" destId="{BADD237E-DA27-4B0E-937F-32EDE20335A7}" srcOrd="1" destOrd="0" presId="urn:microsoft.com/office/officeart/2005/8/layout/hierarchy3"/>
    <dgm:cxn modelId="{D1A52F94-4974-46A0-8F54-E68CB3C35ECC}" type="presParOf" srcId="{BADD237E-DA27-4B0E-937F-32EDE20335A7}" destId="{6B7D5A34-820D-4DE3-A240-54D6C7FDE299}" srcOrd="0" destOrd="0" presId="urn:microsoft.com/office/officeart/2005/8/layout/hierarchy3"/>
    <dgm:cxn modelId="{CA922BE6-4097-4B1C-AEEA-FE02FE94D45A}" type="presParOf" srcId="{BADD237E-DA27-4B0E-937F-32EDE20335A7}" destId="{F1DF4ACC-8DC8-4F6A-9EEA-CCE2D7844A2B}" srcOrd="1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4286250"/>
            <a:ext cx="7854950" cy="1752600"/>
          </a:xfrm>
        </p:spPr>
        <p:txBody>
          <a:bodyPr/>
          <a:lstStyle/>
          <a:p>
            <a:pPr marR="0" eaLnBrk="1" hangingPunct="1"/>
            <a:endParaRPr lang="ru-RU" dirty="0" smtClean="0"/>
          </a:p>
        </p:txBody>
      </p:sp>
      <p:sp>
        <p:nvSpPr>
          <p:cNvPr id="4" name="Багетная рамка 3"/>
          <p:cNvSpPr/>
          <p:nvPr/>
        </p:nvSpPr>
        <p:spPr>
          <a:xfrm>
            <a:off x="3857620" y="1000108"/>
            <a:ext cx="4786346" cy="5359718"/>
          </a:xfrm>
          <a:prstGeom prst="bevel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Опыт работы учителя русского языка и литературы МКОУ СОШ №7</a:t>
            </a:r>
            <a:endParaRPr lang="ru-RU" sz="3800" b="1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cap="all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Дьяковой А.А.</a:t>
            </a:r>
          </a:p>
        </p:txBody>
      </p:sp>
      <p:pic>
        <p:nvPicPr>
          <p:cNvPr id="1026" name="Picture 2" descr="C:\Users\111\Desktop\в презент\20140924_08412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28662" y="1285860"/>
            <a:ext cx="2721077" cy="4214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I:\DSC008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571480"/>
            <a:ext cx="3550667" cy="2662999"/>
          </a:xfrm>
          <a:prstGeom prst="rect">
            <a:avLst/>
          </a:prstGeom>
          <a:noFill/>
        </p:spPr>
      </p:pic>
      <p:pic>
        <p:nvPicPr>
          <p:cNvPr id="26627" name="Picture 3" descr="I:\DSC0086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57752" y="571480"/>
            <a:ext cx="3692433" cy="2770202"/>
          </a:xfrm>
          <a:prstGeom prst="rect">
            <a:avLst/>
          </a:prstGeom>
          <a:noFill/>
        </p:spPr>
      </p:pic>
      <p:pic>
        <p:nvPicPr>
          <p:cNvPr id="26628" name="Picture 4" descr="I:\DSC008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3357562"/>
            <a:ext cx="3571900" cy="3055954"/>
          </a:xfrm>
          <a:prstGeom prst="rect">
            <a:avLst/>
          </a:prstGeom>
          <a:noFill/>
        </p:spPr>
      </p:pic>
      <p:pic>
        <p:nvPicPr>
          <p:cNvPr id="26629" name="Picture 5" descr="I:\DSC008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500438"/>
            <a:ext cx="357190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Создание презентаций</a:t>
            </a:r>
            <a:br>
              <a:rPr lang="ru-RU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(на примере романа М.А.Шолохова «Тихий Дон»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57364"/>
            <a:ext cx="382021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80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794666"/>
            <a:ext cx="3942319" cy="2706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9144" y="1643050"/>
            <a:ext cx="31548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Использование Интернета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1"/>
            <a:ext cx="7215238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357166"/>
            <a:ext cx="42862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Уроки русского языка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Кирилла и </a:t>
            </a:r>
            <a:r>
              <a:rPr lang="ru-RU" sz="3200" b="1" dirty="0" err="1" smtClean="0">
                <a:solidFill>
                  <a:srgbClr val="C00000"/>
                </a:solidFill>
              </a:rPr>
              <a:t>Мефодия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static1.ozone.ru/multimedia/audio_cd_covers/c300/100356303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6446" y="214290"/>
            <a:ext cx="1166583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static.ozone.ru/multimedia/soft_other/10001164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714488"/>
            <a:ext cx="609604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static2.ozone.ru/multimedia/soft_other/10001164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286544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ЭОР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7457571" cy="50006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857232"/>
            <a:ext cx="6643734" cy="4957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Учебные программы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позволяют: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http://s.foto.radikal.ru/0704/46/6375d5574ea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928688"/>
            <a:ext cx="8215312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000232" y="1571612"/>
            <a:ext cx="5143500" cy="4286280"/>
          </a:xfrm>
          <a:prstGeom prst="flowChartAlternateProces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sz="1600" b="1" dirty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sz="5400" b="1" dirty="0" smtClean="0">
                <a:solidFill>
                  <a:srgbClr val="EEEC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МОНИТОРИНГ</a:t>
            </a:r>
            <a:endParaRPr lang="ru-RU" sz="5400" b="1" dirty="0">
              <a:solidFill>
                <a:srgbClr val="EEEC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097" name="Рисунок 3" descr="30a36f3bdea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071810"/>
            <a:ext cx="23749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Успеваемость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русскому языку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914" name="Рисунок 1" descr="D:\великолепные клипарты\зодиак\zodiak8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357298"/>
            <a:ext cx="1666666" cy="179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285852" y="704088"/>
          <a:ext cx="6929486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85786" y="2143116"/>
          <a:ext cx="7643866" cy="4181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Успеваемость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литературе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0" name="Рисунок 1" descr="D:\великолепные клипарты\зодиак\zodiak8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285860"/>
            <a:ext cx="2197176" cy="2366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итоговой аттестации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Рисунок 1" descr="D:\великолепные клипарты\зодиак\zodiak8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071546"/>
            <a:ext cx="2214546" cy="238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785794"/>
            <a:ext cx="690766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7" name="Picture 5" descr="36_3_1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643182"/>
            <a:ext cx="3729038" cy="314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928662" y="704088"/>
          <a:ext cx="7358114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-3786246" y="1928802"/>
          <a:ext cx="17645186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hlink"/>
                </a:solidFill>
                <a:latin typeface="a_AlgeriusCapsNarrow" pitchFamily="2" charset="0"/>
              </a:rPr>
              <a:t>Использование </a:t>
            </a:r>
            <a:r>
              <a:rPr lang="ru-RU" b="1" dirty="0" smtClean="0">
                <a:solidFill>
                  <a:schemeClr val="hlink"/>
                </a:solidFill>
              </a:rPr>
              <a:t/>
            </a:r>
            <a:br>
              <a:rPr lang="ru-RU" b="1" dirty="0" smtClean="0">
                <a:solidFill>
                  <a:schemeClr val="hlink"/>
                </a:solidFill>
              </a:rPr>
            </a:br>
            <a:r>
              <a:rPr lang="ru-RU" b="1" dirty="0" smtClean="0">
                <a:solidFill>
                  <a:schemeClr val="hlink"/>
                </a:solidFill>
                <a:latin typeface="a_AlgeriusCapsNarrow" pitchFamily="2" charset="0"/>
              </a:rPr>
              <a:t>ИКТ в учебном</a:t>
            </a:r>
            <a:r>
              <a:rPr lang="ru-RU" b="1" dirty="0" smtClean="0">
                <a:solidFill>
                  <a:schemeClr val="hlink"/>
                </a:solidFill>
              </a:rPr>
              <a:t/>
            </a:r>
            <a:br>
              <a:rPr lang="ru-RU" b="1" dirty="0" smtClean="0">
                <a:solidFill>
                  <a:schemeClr val="hlink"/>
                </a:solidFill>
              </a:rPr>
            </a:br>
            <a:r>
              <a:rPr lang="ru-RU" b="1" dirty="0" smtClean="0">
                <a:solidFill>
                  <a:schemeClr val="hlink"/>
                </a:solidFill>
                <a:latin typeface="a_AlgeriusCapsNarrow" pitchFamily="2" charset="0"/>
              </a:rPr>
              <a:t> процессе позволяет: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2285992"/>
          <a:ext cx="8715436" cy="3352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4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500166" y="285728"/>
            <a:ext cx="6400800" cy="1752600"/>
          </a:xfrm>
          <a:ln w="38100">
            <a:noFill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dirty="0" smtClean="0">
                <a:solidFill>
                  <a:schemeClr val="hlink"/>
                </a:solidFill>
                <a:latin typeface="a_AlgeriusCapsNarrow" pitchFamily="2" charset="0"/>
              </a:rPr>
              <a:t>Использование ИКТ </a:t>
            </a:r>
          </a:p>
          <a:p>
            <a:pPr algn="ctr" eaLnBrk="1" hangingPunct="1">
              <a:buFontTx/>
              <a:buNone/>
            </a:pPr>
            <a:r>
              <a:rPr lang="ru-RU" sz="2400" b="1" dirty="0" smtClean="0">
                <a:solidFill>
                  <a:schemeClr val="hlink"/>
                </a:solidFill>
                <a:latin typeface="a_AlgeriusCapsNarrow" pitchFamily="2" charset="0"/>
              </a:rPr>
              <a:t>на уроках русского  языка </a:t>
            </a:r>
          </a:p>
          <a:p>
            <a:pPr algn="ctr" eaLnBrk="1" hangingPunct="1">
              <a:buFontTx/>
              <a:buNone/>
            </a:pPr>
            <a:r>
              <a:rPr lang="ru-RU" sz="2400" b="1" dirty="0" smtClean="0">
                <a:solidFill>
                  <a:schemeClr val="hlink"/>
                </a:solidFill>
                <a:latin typeface="a_AlgeriusCapsNarrow" pitchFamily="2" charset="0"/>
              </a:rPr>
              <a:t>и литературы</a:t>
            </a:r>
          </a:p>
        </p:txBody>
      </p:sp>
      <p:sp>
        <p:nvSpPr>
          <p:cNvPr id="7" name="5-конечная звезда 6"/>
          <p:cNvSpPr/>
          <p:nvPr/>
        </p:nvSpPr>
        <p:spPr>
          <a:xfrm>
            <a:off x="0" y="500042"/>
            <a:ext cx="3429024" cy="221457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Дидактические материалы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5714976" y="500042"/>
            <a:ext cx="3429024" cy="221457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Звуковые диктанты</a:t>
            </a:r>
            <a:endParaRPr lang="ru-RU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0" y="3071810"/>
            <a:ext cx="3429024" cy="2786082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фото и видеоматериалов</a:t>
            </a:r>
            <a:endParaRPr lang="ru-RU" dirty="0"/>
          </a:p>
        </p:txBody>
      </p:sp>
      <p:sp>
        <p:nvSpPr>
          <p:cNvPr id="10" name="5-конечная звезда 9"/>
          <p:cNvSpPr/>
          <p:nvPr/>
        </p:nvSpPr>
        <p:spPr>
          <a:xfrm>
            <a:off x="5714976" y="3143248"/>
            <a:ext cx="3429024" cy="264320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Компьютерные </a:t>
            </a:r>
            <a:r>
              <a:rPr lang="ru-RU" dirty="0" err="1" smtClean="0"/>
              <a:t>презента-ции</a:t>
            </a:r>
            <a:endParaRPr lang="ru-RU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928926" y="4643422"/>
            <a:ext cx="3429024" cy="221457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Проекты </a:t>
            </a:r>
            <a:endParaRPr lang="ru-RU" dirty="0"/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3286116" y="1714488"/>
            <a:ext cx="2500330" cy="2214578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Использование ИКТ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786446" y="2000240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86446" y="3571876"/>
            <a:ext cx="919170" cy="419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786182" y="4500570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2285984" y="3143248"/>
            <a:ext cx="1000132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>
            <a:off x="2500298" y="1928802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6324600"/>
          </a:xfrm>
          <a:prstGeom prst="rect">
            <a:avLst/>
          </a:prstGeom>
          <a:gradFill rotWithShape="1">
            <a:gsLst>
              <a:gs pos="0">
                <a:srgbClr val="FFE4C9"/>
              </a:gs>
              <a:gs pos="100000">
                <a:srgbClr val="FFECD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ru-RU"/>
          </a:p>
        </p:txBody>
      </p:sp>
      <p:pic>
        <p:nvPicPr>
          <p:cNvPr id="11267" name="Picture 3" descr="254education01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l="3555" t="2777" r="2222" b="2777"/>
          <a:stretch>
            <a:fillRect/>
          </a:stretch>
        </p:blipFill>
        <p:spPr bwMode="auto">
          <a:xfrm>
            <a:off x="304800" y="1828800"/>
            <a:ext cx="4038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85720" y="-571528"/>
            <a:ext cx="8610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l">
              <a:spcBef>
                <a:spcPct val="20000"/>
              </a:spcBef>
            </a:pPr>
            <a:endParaRPr lang="ru-RU" sz="2800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304800" y="304800"/>
            <a:ext cx="8610600" cy="0"/>
          </a:xfrm>
          <a:prstGeom prst="line">
            <a:avLst/>
          </a:prstGeom>
          <a:noFill/>
          <a:ln w="57150">
            <a:solidFill>
              <a:srgbClr val="FF8E1D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304800" y="6629400"/>
            <a:ext cx="8610600" cy="0"/>
          </a:xfrm>
          <a:prstGeom prst="line">
            <a:avLst/>
          </a:prstGeom>
          <a:noFill/>
          <a:ln w="57150">
            <a:solidFill>
              <a:srgbClr val="FF8E1D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304800" y="304800"/>
            <a:ext cx="0" cy="6324600"/>
          </a:xfrm>
          <a:prstGeom prst="line">
            <a:avLst/>
          </a:prstGeom>
          <a:noFill/>
          <a:ln w="57150">
            <a:solidFill>
              <a:srgbClr val="FF8E1D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8915400" y="304800"/>
            <a:ext cx="0" cy="6324600"/>
          </a:xfrm>
          <a:prstGeom prst="line">
            <a:avLst/>
          </a:prstGeom>
          <a:noFill/>
          <a:ln w="57150">
            <a:solidFill>
              <a:srgbClr val="FF8E1D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endParaRPr lang="ru-RU"/>
          </a:p>
        </p:txBody>
      </p:sp>
      <p:sp>
        <p:nvSpPr>
          <p:cNvPr id="14345" name="Rectangle 10"/>
          <p:cNvSpPr>
            <a:spLocks noGrp="1" noChangeArrowheads="1"/>
          </p:cNvSpPr>
          <p:nvPr>
            <p:ph type="title"/>
          </p:nvPr>
        </p:nvSpPr>
        <p:spPr>
          <a:xfrm>
            <a:off x="714348" y="533400"/>
            <a:ext cx="8429652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chemeClr val="hlink"/>
                </a:solidFill>
                <a:latin typeface="a_AlgeriusCapsNarrow" pitchFamily="2" charset="0"/>
              </a:rPr>
              <a:t>Презентации  позволяют учителю:</a:t>
            </a:r>
          </a:p>
        </p:txBody>
      </p:sp>
      <p:graphicFrame>
        <p:nvGraphicFramePr>
          <p:cNvPr id="11" name="Схема 10"/>
          <p:cNvGraphicFramePr/>
          <p:nvPr/>
        </p:nvGraphicFramePr>
        <p:xfrm>
          <a:off x="-571536" y="1142984"/>
          <a:ext cx="9410736" cy="5334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Фонохрестоматии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 учебнику «Литература»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prosv.ru/Attachment.aspx?Id=68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1828216" cy="3071834"/>
          </a:xfrm>
          <a:prstGeom prst="rect">
            <a:avLst/>
          </a:prstGeom>
          <a:noFill/>
        </p:spPr>
      </p:pic>
      <p:pic>
        <p:nvPicPr>
          <p:cNvPr id="2054" name="Picture 6" descr="http://www.prosv.ru/Attachment.aspx?Id=76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214554"/>
            <a:ext cx="2357454" cy="3000396"/>
          </a:xfrm>
          <a:prstGeom prst="rect">
            <a:avLst/>
          </a:prstGeom>
          <a:noFill/>
        </p:spPr>
      </p:pic>
      <p:pic>
        <p:nvPicPr>
          <p:cNvPr id="2056" name="Picture 8" descr="Коровина В.Я., Журавлёв В.П., Коровин В.И. Фонохрестоматия к учебнику Литература. 9 класс. Разделы 1,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214554"/>
            <a:ext cx="2857500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1357298"/>
            <a:ext cx="4329114" cy="41434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Волкова Галина –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2 место в районном конкурсе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«Отечество – 2013»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с исследовательской работой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«Тема малой Родины в творчестве поэтов – земляков»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C:\Users\111\Desktop\в презент\2015-01-09\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1000108"/>
            <a:ext cx="3214710" cy="4643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Фотоматериал для уроков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I:\DSC00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3" y="1428736"/>
            <a:ext cx="3333775" cy="2500330"/>
          </a:xfrm>
          <a:prstGeom prst="rect">
            <a:avLst/>
          </a:prstGeom>
          <a:noFill/>
        </p:spPr>
      </p:pic>
      <p:pic>
        <p:nvPicPr>
          <p:cNvPr id="25603" name="Picture 3" descr="I:\DSC008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29190" y="1428736"/>
            <a:ext cx="3311551" cy="2484450"/>
          </a:xfrm>
          <a:prstGeom prst="rect">
            <a:avLst/>
          </a:prstGeom>
          <a:noFill/>
        </p:spPr>
      </p:pic>
      <p:pic>
        <p:nvPicPr>
          <p:cNvPr id="25604" name="Picture 4" descr="I:\DSC0086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14612" y="3944922"/>
            <a:ext cx="3408380" cy="2913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DA9B9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200</Words>
  <Application>Microsoft Office PowerPoint</Application>
  <PresentationFormat>Экран (4:3)</PresentationFormat>
  <Paragraphs>49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Использование  ИКТ в учебном  процессе позволяет:</vt:lpstr>
      <vt:lpstr>Слайд 5</vt:lpstr>
      <vt:lpstr>Презентации  позволяют учителю:</vt:lpstr>
      <vt:lpstr>Фонохрестоматии  к учебнику «Литература»</vt:lpstr>
      <vt:lpstr>Волкова Галина –  2 место в районном конкурсе  «Отечество – 2013»  с исследовательской работой  «Тема малой Родины в творчестве поэтов – земляков»</vt:lpstr>
      <vt:lpstr>Фотоматериал для уроков</vt:lpstr>
      <vt:lpstr>Слайд 10</vt:lpstr>
      <vt:lpstr>Создание презентаций  (на примере романа М.А.Шолохова «Тихий Дон»</vt:lpstr>
      <vt:lpstr>Использование Интернета </vt:lpstr>
      <vt:lpstr>Уроки русского языка  Кирилла и Мефодия</vt:lpstr>
      <vt:lpstr>Слайд 14</vt:lpstr>
      <vt:lpstr>ЭОР</vt:lpstr>
      <vt:lpstr>Слайд 16</vt:lpstr>
      <vt:lpstr>Учебные программы  позволяют:</vt:lpstr>
      <vt:lpstr>Слайд 18</vt:lpstr>
      <vt:lpstr>Успеваемость  по русскому языку</vt:lpstr>
      <vt:lpstr>Успеваемость  по литературе</vt:lpstr>
      <vt:lpstr>Результаты  итоговой аттестации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32</cp:revision>
  <dcterms:created xsi:type="dcterms:W3CDTF">2013-09-07T18:35:40Z</dcterms:created>
  <dcterms:modified xsi:type="dcterms:W3CDTF">2015-01-10T06:47:08Z</dcterms:modified>
</cp:coreProperties>
</file>