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9" r:id="rId3"/>
    <p:sldId id="257" r:id="rId4"/>
    <p:sldId id="258" r:id="rId5"/>
    <p:sldId id="259" r:id="rId6"/>
    <p:sldId id="28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71" r:id="rId18"/>
    <p:sldId id="283" r:id="rId19"/>
    <p:sldId id="275" r:id="rId20"/>
    <p:sldId id="276" r:id="rId21"/>
    <p:sldId id="277" r:id="rId22"/>
    <p:sldId id="278" r:id="rId23"/>
    <p:sldId id="284" r:id="rId24"/>
    <p:sldId id="285" r:id="rId25"/>
    <p:sldId id="288" r:id="rId26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D9DADB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24" y="90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image" Target="../media/image2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image" Target="../media/image24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0BEBF-38B6-4CA5-91F6-AC52D51DD2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03779-E89B-4887-94EF-DA9908BC0E19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6AB3"/>
              </a:solidFill>
            </a:rPr>
            <a:t>Порядок</a:t>
          </a:r>
          <a:endParaRPr lang="ru-RU" sz="4400" b="1" dirty="0">
            <a:solidFill>
              <a:srgbClr val="006AB3"/>
            </a:solidFill>
          </a:endParaRPr>
        </a:p>
      </dgm:t>
    </dgm:pt>
    <dgm:pt modelId="{F39954A9-27AD-4681-A4CB-E9018EC89407}" type="parTrans" cxnId="{6E188C11-A7FE-4D0A-A829-BE3E41F0F9E2}">
      <dgm:prSet/>
      <dgm:spPr/>
      <dgm:t>
        <a:bodyPr/>
        <a:lstStyle/>
        <a:p>
          <a:endParaRPr lang="ru-RU"/>
        </a:p>
      </dgm:t>
    </dgm:pt>
    <dgm:pt modelId="{1C0719D9-387C-4898-A1EA-92CC43B3475B}" type="sibTrans" cxnId="{6E188C11-A7FE-4D0A-A829-BE3E41F0F9E2}">
      <dgm:prSet/>
      <dgm:spPr/>
      <dgm:t>
        <a:bodyPr/>
        <a:lstStyle/>
        <a:p>
          <a:endParaRPr lang="ru-RU"/>
        </a:p>
      </dgm:t>
    </dgm:pt>
    <dgm:pt modelId="{5F5D5125-FE7D-48D8-BB36-A34B8C29F54D}">
      <dgm:prSet phldrT="[Текст]"/>
      <dgm:spPr/>
      <dgm:t>
        <a:bodyPr/>
        <a:lstStyle/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Определяет формы проведения государственной итоговой аттестации по образовательным программам основного общего образования (ГИА), участников, сроки и продолжительность проведения ГИА, требования к использованию средств обучения и воспитания, средств связи при проведении ГИА, требования, предъявляемые к лицам, привлекаемым к проведению ГИА, порядок проверки экзаменационных работ, порядок подачи и рассмотрения апелляций, изменения и (или) аннулирования результатов ГИА</a:t>
          </a:r>
          <a:endParaRPr lang="ru-RU" b="1" dirty="0">
            <a:solidFill>
              <a:srgbClr val="006AB3"/>
            </a:solidFill>
          </a:endParaRPr>
        </a:p>
      </dgm:t>
    </dgm:pt>
    <dgm:pt modelId="{CC2280AD-A0A8-42B9-A57E-45ACDA69CA84}" type="parTrans" cxnId="{56EABC9B-1BA9-492C-A0DF-B76DA6152754}">
      <dgm:prSet/>
      <dgm:spPr/>
      <dgm:t>
        <a:bodyPr/>
        <a:lstStyle/>
        <a:p>
          <a:endParaRPr lang="ru-RU"/>
        </a:p>
      </dgm:t>
    </dgm:pt>
    <dgm:pt modelId="{D43814F1-3C87-4B49-A993-522B3CFD1265}" type="sibTrans" cxnId="{56EABC9B-1BA9-492C-A0DF-B76DA6152754}">
      <dgm:prSet/>
      <dgm:spPr/>
      <dgm:t>
        <a:bodyPr/>
        <a:lstStyle/>
        <a:p>
          <a:endParaRPr lang="ru-RU"/>
        </a:p>
      </dgm:t>
    </dgm:pt>
    <dgm:pt modelId="{2EBDBA16-F3E3-46FA-8E3C-DD7A22F60108}" type="pres">
      <dgm:prSet presAssocID="{31A0BEBF-38B6-4CA5-91F6-AC52D51DD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287108-3EDB-4A36-AC13-2982246BAB2F}" type="pres">
      <dgm:prSet presAssocID="{E8E03779-E89B-4887-94EF-DA9908BC0E19}" presName="hierRoot1" presStyleCnt="0"/>
      <dgm:spPr/>
    </dgm:pt>
    <dgm:pt modelId="{E05E5A15-8904-4CEC-AEA0-415387E7E166}" type="pres">
      <dgm:prSet presAssocID="{E8E03779-E89B-4887-94EF-DA9908BC0E19}" presName="composite" presStyleCnt="0"/>
      <dgm:spPr/>
    </dgm:pt>
    <dgm:pt modelId="{97F4DBCD-B572-4ED9-BD40-365E32940BBA}" type="pres">
      <dgm:prSet presAssocID="{E8E03779-E89B-4887-94EF-DA9908BC0E1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BD929CF-6B73-4154-828C-1BF508E65354}" type="pres">
      <dgm:prSet presAssocID="{E8E03779-E89B-4887-94EF-DA9908BC0E19}" presName="text" presStyleLbl="fgAcc0" presStyleIdx="0" presStyleCnt="1" custScaleX="158055" custScaleY="45420" custLinFactNeighborY="-36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F1E2A-A901-4EA9-B4B7-F29F2610FC7B}" type="pres">
      <dgm:prSet presAssocID="{E8E03779-E89B-4887-94EF-DA9908BC0E19}" presName="hierChild2" presStyleCnt="0"/>
      <dgm:spPr/>
    </dgm:pt>
    <dgm:pt modelId="{D4567CFD-C3C8-4E72-9641-9C675B50DF59}" type="pres">
      <dgm:prSet presAssocID="{CC2280AD-A0A8-42B9-A57E-45ACDA69CA8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6B31F242-5ED7-48A8-A2F2-E6AEFDB4224D}" type="pres">
      <dgm:prSet presAssocID="{5F5D5125-FE7D-48D8-BB36-A34B8C29F54D}" presName="hierRoot2" presStyleCnt="0"/>
      <dgm:spPr/>
    </dgm:pt>
    <dgm:pt modelId="{11E7CFDD-65AE-425F-802E-3E802DDE1FFF}" type="pres">
      <dgm:prSet presAssocID="{5F5D5125-FE7D-48D8-BB36-A34B8C29F54D}" presName="composite2" presStyleCnt="0"/>
      <dgm:spPr/>
    </dgm:pt>
    <dgm:pt modelId="{25846267-5A8E-42BE-A324-00737A5D21A3}" type="pres">
      <dgm:prSet presAssocID="{5F5D5125-FE7D-48D8-BB36-A34B8C29F54D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6438990E-C2D0-46E0-AAE8-CC1E1723AEA5}" type="pres">
      <dgm:prSet presAssocID="{5F5D5125-FE7D-48D8-BB36-A34B8C29F54D}" presName="text2" presStyleLbl="fgAcc2" presStyleIdx="0" presStyleCnt="1" custScaleX="376748" custScaleY="224574" custLinFactNeighborY="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202C-7C46-4F43-B0C3-900E47AB4AFE}" type="pres">
      <dgm:prSet presAssocID="{5F5D5125-FE7D-48D8-BB36-A34B8C29F54D}" presName="hierChild3" presStyleCnt="0"/>
      <dgm:spPr/>
    </dgm:pt>
  </dgm:ptLst>
  <dgm:cxnLst>
    <dgm:cxn modelId="{6E188C11-A7FE-4D0A-A829-BE3E41F0F9E2}" srcId="{31A0BEBF-38B6-4CA5-91F6-AC52D51DD283}" destId="{E8E03779-E89B-4887-94EF-DA9908BC0E19}" srcOrd="0" destOrd="0" parTransId="{F39954A9-27AD-4681-A4CB-E9018EC89407}" sibTransId="{1C0719D9-387C-4898-A1EA-92CC43B3475B}"/>
    <dgm:cxn modelId="{BF48405E-6293-496E-A4EF-42D3972F4B65}" type="presOf" srcId="{CC2280AD-A0A8-42B9-A57E-45ACDA69CA84}" destId="{D4567CFD-C3C8-4E72-9641-9C675B50DF59}" srcOrd="0" destOrd="0" presId="urn:microsoft.com/office/officeart/2005/8/layout/hierarchy1"/>
    <dgm:cxn modelId="{E3388CF2-F23E-4339-91AD-26D74871B360}" type="presOf" srcId="{E8E03779-E89B-4887-94EF-DA9908BC0E19}" destId="{5BD929CF-6B73-4154-828C-1BF508E65354}" srcOrd="0" destOrd="0" presId="urn:microsoft.com/office/officeart/2005/8/layout/hierarchy1"/>
    <dgm:cxn modelId="{BF2DE02D-9068-4575-A864-8FC1BB090F5E}" type="presOf" srcId="{5F5D5125-FE7D-48D8-BB36-A34B8C29F54D}" destId="{6438990E-C2D0-46E0-AAE8-CC1E1723AEA5}" srcOrd="0" destOrd="0" presId="urn:microsoft.com/office/officeart/2005/8/layout/hierarchy1"/>
    <dgm:cxn modelId="{8D105A98-04ED-4871-8EE1-514ED8BEFF78}" type="presOf" srcId="{31A0BEBF-38B6-4CA5-91F6-AC52D51DD283}" destId="{2EBDBA16-F3E3-46FA-8E3C-DD7A22F60108}" srcOrd="0" destOrd="0" presId="urn:microsoft.com/office/officeart/2005/8/layout/hierarchy1"/>
    <dgm:cxn modelId="{56EABC9B-1BA9-492C-A0DF-B76DA6152754}" srcId="{E8E03779-E89B-4887-94EF-DA9908BC0E19}" destId="{5F5D5125-FE7D-48D8-BB36-A34B8C29F54D}" srcOrd="0" destOrd="0" parTransId="{CC2280AD-A0A8-42B9-A57E-45ACDA69CA84}" sibTransId="{D43814F1-3C87-4B49-A993-522B3CFD1265}"/>
    <dgm:cxn modelId="{30C06FE4-F4D0-4E7E-A505-657CF78EA50D}" type="presParOf" srcId="{2EBDBA16-F3E3-46FA-8E3C-DD7A22F60108}" destId="{0D287108-3EDB-4A36-AC13-2982246BAB2F}" srcOrd="0" destOrd="0" presId="urn:microsoft.com/office/officeart/2005/8/layout/hierarchy1"/>
    <dgm:cxn modelId="{6E51E097-9438-492C-B581-8B3CD2B78CED}" type="presParOf" srcId="{0D287108-3EDB-4A36-AC13-2982246BAB2F}" destId="{E05E5A15-8904-4CEC-AEA0-415387E7E166}" srcOrd="0" destOrd="0" presId="urn:microsoft.com/office/officeart/2005/8/layout/hierarchy1"/>
    <dgm:cxn modelId="{E35A7F4B-8EB3-4DDA-950B-4B1DB6F4AD4A}" type="presParOf" srcId="{E05E5A15-8904-4CEC-AEA0-415387E7E166}" destId="{97F4DBCD-B572-4ED9-BD40-365E32940BBA}" srcOrd="0" destOrd="0" presId="urn:microsoft.com/office/officeart/2005/8/layout/hierarchy1"/>
    <dgm:cxn modelId="{0DD4BA4F-F7C6-4547-A4A8-15F255225860}" type="presParOf" srcId="{E05E5A15-8904-4CEC-AEA0-415387E7E166}" destId="{5BD929CF-6B73-4154-828C-1BF508E65354}" srcOrd="1" destOrd="0" presId="urn:microsoft.com/office/officeart/2005/8/layout/hierarchy1"/>
    <dgm:cxn modelId="{3025C9F6-7D8F-4C0E-979A-181F8321BB43}" type="presParOf" srcId="{0D287108-3EDB-4A36-AC13-2982246BAB2F}" destId="{976F1E2A-A901-4EA9-B4B7-F29F2610FC7B}" srcOrd="1" destOrd="0" presId="urn:microsoft.com/office/officeart/2005/8/layout/hierarchy1"/>
    <dgm:cxn modelId="{642E07E3-6D01-4C65-9D77-2675BCDCF667}" type="presParOf" srcId="{976F1E2A-A901-4EA9-B4B7-F29F2610FC7B}" destId="{D4567CFD-C3C8-4E72-9641-9C675B50DF59}" srcOrd="0" destOrd="0" presId="urn:microsoft.com/office/officeart/2005/8/layout/hierarchy1"/>
    <dgm:cxn modelId="{106C156B-D3CD-4F05-B9CF-6A74AF85DC73}" type="presParOf" srcId="{976F1E2A-A901-4EA9-B4B7-F29F2610FC7B}" destId="{6B31F242-5ED7-48A8-A2F2-E6AEFDB4224D}" srcOrd="1" destOrd="0" presId="urn:microsoft.com/office/officeart/2005/8/layout/hierarchy1"/>
    <dgm:cxn modelId="{BCB5FD52-3DA3-4958-9CF7-1E84C12E0F60}" type="presParOf" srcId="{6B31F242-5ED7-48A8-A2F2-E6AEFDB4224D}" destId="{11E7CFDD-65AE-425F-802E-3E802DDE1FFF}" srcOrd="0" destOrd="0" presId="urn:microsoft.com/office/officeart/2005/8/layout/hierarchy1"/>
    <dgm:cxn modelId="{3B20D436-E39D-4129-B2E1-8FE0A5605B14}" type="presParOf" srcId="{11E7CFDD-65AE-425F-802E-3E802DDE1FFF}" destId="{25846267-5A8E-42BE-A324-00737A5D21A3}" srcOrd="0" destOrd="0" presId="urn:microsoft.com/office/officeart/2005/8/layout/hierarchy1"/>
    <dgm:cxn modelId="{6F2A123B-1C18-405D-AC44-CDD2F5E4850E}" type="presParOf" srcId="{11E7CFDD-65AE-425F-802E-3E802DDE1FFF}" destId="{6438990E-C2D0-46E0-AAE8-CC1E1723AEA5}" srcOrd="1" destOrd="0" presId="urn:microsoft.com/office/officeart/2005/8/layout/hierarchy1"/>
    <dgm:cxn modelId="{FCA0B851-DE76-4DF9-9FA3-AA2E83C72268}" type="presParOf" srcId="{6B31F242-5ED7-48A8-A2F2-E6AEFDB4224D}" destId="{772A202C-7C46-4F43-B0C3-900E47AB4AF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средства связи</a:t>
          </a:r>
          <a:endParaRPr lang="ru-RU" sz="28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электронно-вычислительную технику</a:t>
          </a:r>
          <a:endParaRPr lang="ru-RU" sz="28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фото-, аудио- и видеоаппаратуру</a:t>
          </a:r>
          <a:endParaRPr lang="ru-RU" sz="28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справочные материалы</a:t>
          </a:r>
          <a:endParaRPr lang="ru-RU" sz="28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письменные заметки и иные средства хранения и передачи информации</a:t>
          </a:r>
          <a:endParaRPr lang="ru-RU" sz="28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выносить из аудиторий и ППЭ экзаменационные материалы </a:t>
          </a:r>
          <a:br>
            <a:rPr lang="ru-RU" sz="2800" dirty="0" smtClean="0"/>
          </a:br>
          <a:r>
            <a:rPr lang="ru-RU" sz="2800" dirty="0" smtClean="0"/>
            <a:t>на бумажном или электронном носителях, фотографировать экзаменационные материалы</a:t>
          </a:r>
          <a:endParaRPr lang="ru-RU" sz="28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3600" dirty="0" smtClean="0"/>
            <a:t>Участникам запрещается иметь при себе:</a:t>
          </a:r>
          <a:endParaRPr lang="ru-RU" sz="3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68FE51EA-CD2E-4ABE-A51D-A833E9CCF6E7}" type="presOf" srcId="{89FC199B-B58B-4EDE-BCE1-7A4B2F6D4C89}" destId="{6A9CC939-0E91-4386-89D4-6993FC5841AD}" srcOrd="0" destOrd="0" presId="urn:microsoft.com/office/officeart/2005/8/layout/vList4"/>
    <dgm:cxn modelId="{0B5BD367-AE34-45E1-971A-6C6FEDDCE8E4}" type="presOf" srcId="{02D8F509-4476-4616-8BCF-9FDD2C100411}" destId="{C641F526-517A-47CB-9D28-717E28BECA7D}" srcOrd="0" destOrd="0" presId="urn:microsoft.com/office/officeart/2005/8/layout/vList4"/>
    <dgm:cxn modelId="{79FD745C-9483-428F-A250-22C394772A7B}" type="presOf" srcId="{C32A9FFF-2594-4672-B3ED-3F8276A2C48E}" destId="{80CC4913-5D36-47D8-AB62-93CC8ABBDB43}" srcOrd="1" destOrd="0" presId="urn:microsoft.com/office/officeart/2005/8/layout/vList4"/>
    <dgm:cxn modelId="{C953E389-4DB2-40E9-B94A-24B8BF4021A0}" type="presOf" srcId="{89FC199B-B58B-4EDE-BCE1-7A4B2F6D4C89}" destId="{BD8C06C0-3E3E-4638-ADD9-62F67431E9AB}" srcOrd="1" destOrd="0" presId="urn:microsoft.com/office/officeart/2005/8/layout/vList4"/>
    <dgm:cxn modelId="{660B553F-6133-4F91-B279-EDE0B691CD47}" type="presOf" srcId="{A7C96E77-2653-43A0-9AB6-B50CB6666A5C}" destId="{EB9E33B5-DB59-4789-85F2-69ADCD3B0B28}" srcOrd="0" destOrd="0" presId="urn:microsoft.com/office/officeart/2005/8/layout/vList4"/>
    <dgm:cxn modelId="{EF56EF70-E84D-4EE5-9282-57C388466FB2}" type="presOf" srcId="{356F0AF4-9975-4EB4-8B73-BF6F764CF83C}" destId="{E39A731D-BFF6-41BD-8A7D-915DA18DD381}" srcOrd="1" destOrd="0" presId="urn:microsoft.com/office/officeart/2005/8/layout/vList4"/>
    <dgm:cxn modelId="{65341272-3B04-4CA9-A87E-B75A2BF792AE}" type="presOf" srcId="{A49C7EC0-A357-4911-9B85-6EF670BC3DD1}" destId="{7C276044-92D6-422B-B72F-59C1021575C2}" srcOrd="1" destOrd="0" presId="urn:microsoft.com/office/officeart/2005/8/layout/vList4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EC2A54C6-B054-458A-9075-84CADC3179C0}" type="presOf" srcId="{9E6497D0-07F2-46A3-ADFE-71D9D3C117E0}" destId="{F389D208-A62E-4352-AFAD-40C600C99AC6}" srcOrd="0" destOrd="0" presId="urn:microsoft.com/office/officeart/2005/8/layout/vList4"/>
    <dgm:cxn modelId="{DBD86FD5-00E2-4FED-9DD2-0ABED6C543B3}" type="presOf" srcId="{3ABA1404-4769-418E-BD02-D30AB82A6B65}" destId="{9A102209-5BA8-4873-BF91-194B4BBC3DF3}" srcOrd="1" destOrd="0" presId="urn:microsoft.com/office/officeart/2005/8/layout/vList4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84F65BDA-3D43-4146-9E96-B8396D6BEB98}" type="presOf" srcId="{A49C7EC0-A357-4911-9B85-6EF670BC3DD1}" destId="{D52C823A-499F-47C7-9ACC-A6DBC305993E}" srcOrd="0" destOrd="0" presId="urn:microsoft.com/office/officeart/2005/8/layout/vList4"/>
    <dgm:cxn modelId="{183C5273-225C-40E2-B993-8AE514CEA471}" type="presOf" srcId="{C32A9FFF-2594-4672-B3ED-3F8276A2C48E}" destId="{0E098E23-0D2A-4814-B265-63904B7961A8}" srcOrd="0" destOrd="0" presId="urn:microsoft.com/office/officeart/2005/8/layout/vList4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E9430068-4913-402A-83C4-2B4EF7585ECF}" type="presOf" srcId="{3ABA1404-4769-418E-BD02-D30AB82A6B65}" destId="{48EAB05E-6EE3-4921-8829-EE08B2AB76C9}" srcOrd="0" destOrd="0" presId="urn:microsoft.com/office/officeart/2005/8/layout/vList4"/>
    <dgm:cxn modelId="{0DB25126-9CF5-42EF-9025-5A56703198B9}" type="presOf" srcId="{356F0AF4-9975-4EB4-8B73-BF6F764CF83C}" destId="{156E91AD-A9CC-4DFA-87EA-B1351B5A5F9A}" srcOrd="0" destOrd="0" presId="urn:microsoft.com/office/officeart/2005/8/layout/vList4"/>
    <dgm:cxn modelId="{FC2251F7-AF64-4980-BB60-E513601689CB}" type="presOf" srcId="{02D8F509-4476-4616-8BCF-9FDD2C100411}" destId="{7213F5E4-C133-40BE-A937-437691EEA1E6}" srcOrd="1" destOrd="0" presId="urn:microsoft.com/office/officeart/2005/8/layout/vList4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7C434EB5-55D0-42EA-9499-22AB64307841}" type="presOf" srcId="{9E6497D0-07F2-46A3-ADFE-71D9D3C117E0}" destId="{46C7C40D-CEFC-43C0-BC60-57EB282BFEDA}" srcOrd="1" destOrd="0" presId="urn:microsoft.com/office/officeart/2005/8/layout/vList4"/>
    <dgm:cxn modelId="{3DF44024-A197-4B7E-A182-9C296D0DFD13}" type="presParOf" srcId="{EB9E33B5-DB59-4789-85F2-69ADCD3B0B28}" destId="{6C35DD0D-1E25-41FF-BC03-D3AC8174B2BB}" srcOrd="0" destOrd="0" presId="urn:microsoft.com/office/officeart/2005/8/layout/vList4"/>
    <dgm:cxn modelId="{18CDB770-8D24-42DA-A838-956C8862E0C2}" type="presParOf" srcId="{6C35DD0D-1E25-41FF-BC03-D3AC8174B2BB}" destId="{D52C823A-499F-47C7-9ACC-A6DBC305993E}" srcOrd="0" destOrd="0" presId="urn:microsoft.com/office/officeart/2005/8/layout/vList4"/>
    <dgm:cxn modelId="{0B3E47C3-04FF-430C-B63B-8F988576C90A}" type="presParOf" srcId="{6C35DD0D-1E25-41FF-BC03-D3AC8174B2BB}" destId="{45C1DA77-5DFB-4D2A-8FBA-F1DB10F43AA8}" srcOrd="1" destOrd="0" presId="urn:microsoft.com/office/officeart/2005/8/layout/vList4"/>
    <dgm:cxn modelId="{A581869C-0954-4FC9-8F22-542D5F5774BE}" type="presParOf" srcId="{6C35DD0D-1E25-41FF-BC03-D3AC8174B2BB}" destId="{7C276044-92D6-422B-B72F-59C1021575C2}" srcOrd="2" destOrd="0" presId="urn:microsoft.com/office/officeart/2005/8/layout/vList4"/>
    <dgm:cxn modelId="{76A1A6B5-41A5-4F11-BDA6-0E13177A5E7E}" type="presParOf" srcId="{EB9E33B5-DB59-4789-85F2-69ADCD3B0B28}" destId="{4D7C889C-7F69-4437-BABE-5443E66E853A}" srcOrd="1" destOrd="0" presId="urn:microsoft.com/office/officeart/2005/8/layout/vList4"/>
    <dgm:cxn modelId="{E11D1C9C-A3CA-4A1F-A5B9-D09DB0E544EE}" type="presParOf" srcId="{EB9E33B5-DB59-4789-85F2-69ADCD3B0B28}" destId="{CFD40146-3A58-42EE-AEDB-EF97D442BB7B}" srcOrd="2" destOrd="0" presId="urn:microsoft.com/office/officeart/2005/8/layout/vList4"/>
    <dgm:cxn modelId="{E54231DD-2BFD-49EC-B4CE-C189137C5793}" type="presParOf" srcId="{CFD40146-3A58-42EE-AEDB-EF97D442BB7B}" destId="{C641F526-517A-47CB-9D28-717E28BECA7D}" srcOrd="0" destOrd="0" presId="urn:microsoft.com/office/officeart/2005/8/layout/vList4"/>
    <dgm:cxn modelId="{AE68DE1D-503F-43C5-875C-07821D79B830}" type="presParOf" srcId="{CFD40146-3A58-42EE-AEDB-EF97D442BB7B}" destId="{1239E6C2-6CC3-4EC1-BA71-AD286B6D8858}" srcOrd="1" destOrd="0" presId="urn:microsoft.com/office/officeart/2005/8/layout/vList4"/>
    <dgm:cxn modelId="{0DE6355B-D5EA-4039-A236-B52DCA8197C1}" type="presParOf" srcId="{CFD40146-3A58-42EE-AEDB-EF97D442BB7B}" destId="{7213F5E4-C133-40BE-A937-437691EEA1E6}" srcOrd="2" destOrd="0" presId="urn:microsoft.com/office/officeart/2005/8/layout/vList4"/>
    <dgm:cxn modelId="{16BC00EB-5779-4644-95C8-D36FF3B88060}" type="presParOf" srcId="{EB9E33B5-DB59-4789-85F2-69ADCD3B0B28}" destId="{0431FC6B-724B-42C6-87A8-927B05138F57}" srcOrd="3" destOrd="0" presId="urn:microsoft.com/office/officeart/2005/8/layout/vList4"/>
    <dgm:cxn modelId="{15AED573-ADC3-46D6-BD8A-DB5FBE8AD5FB}" type="presParOf" srcId="{EB9E33B5-DB59-4789-85F2-69ADCD3B0B28}" destId="{1F02231E-59D5-442F-B1EF-DD595DD5085C}" srcOrd="4" destOrd="0" presId="urn:microsoft.com/office/officeart/2005/8/layout/vList4"/>
    <dgm:cxn modelId="{B8AD827E-EC2A-44DD-9C00-7B89537F8153}" type="presParOf" srcId="{1F02231E-59D5-442F-B1EF-DD595DD5085C}" destId="{F389D208-A62E-4352-AFAD-40C600C99AC6}" srcOrd="0" destOrd="0" presId="urn:microsoft.com/office/officeart/2005/8/layout/vList4"/>
    <dgm:cxn modelId="{41BB67A0-59FA-4948-9995-B7D5F9760853}" type="presParOf" srcId="{1F02231E-59D5-442F-B1EF-DD595DD5085C}" destId="{790C2E1B-45D3-4DDA-B5B4-2C72CD42C3C8}" srcOrd="1" destOrd="0" presId="urn:microsoft.com/office/officeart/2005/8/layout/vList4"/>
    <dgm:cxn modelId="{EED243B8-8215-476E-9F03-40B356960B61}" type="presParOf" srcId="{1F02231E-59D5-442F-B1EF-DD595DD5085C}" destId="{46C7C40D-CEFC-43C0-BC60-57EB282BFEDA}" srcOrd="2" destOrd="0" presId="urn:microsoft.com/office/officeart/2005/8/layout/vList4"/>
    <dgm:cxn modelId="{E4A99CD6-1D2F-418C-A517-53FC9B1BD100}" type="presParOf" srcId="{EB9E33B5-DB59-4789-85F2-69ADCD3B0B28}" destId="{304DE39E-7301-45F7-B084-B633BDDC95E8}" srcOrd="5" destOrd="0" presId="urn:microsoft.com/office/officeart/2005/8/layout/vList4"/>
    <dgm:cxn modelId="{F299A803-61E7-42F2-B8E8-5BD8586007BA}" type="presParOf" srcId="{EB9E33B5-DB59-4789-85F2-69ADCD3B0B28}" destId="{3C293ABA-44E4-4A59-9F28-748FFC49DD96}" srcOrd="6" destOrd="0" presId="urn:microsoft.com/office/officeart/2005/8/layout/vList4"/>
    <dgm:cxn modelId="{BF664308-9F2C-4ED0-9737-DFC7742CF7E2}" type="presParOf" srcId="{3C293ABA-44E4-4A59-9F28-748FFC49DD96}" destId="{6A9CC939-0E91-4386-89D4-6993FC5841AD}" srcOrd="0" destOrd="0" presId="urn:microsoft.com/office/officeart/2005/8/layout/vList4"/>
    <dgm:cxn modelId="{767E37E0-4876-4566-9A65-109A0901FA59}" type="presParOf" srcId="{3C293ABA-44E4-4A59-9F28-748FFC49DD96}" destId="{25C29B7A-1C83-44B4-B371-40A2DAE34E07}" srcOrd="1" destOrd="0" presId="urn:microsoft.com/office/officeart/2005/8/layout/vList4"/>
    <dgm:cxn modelId="{BB4A9991-F319-482B-B013-EF7664B8E134}" type="presParOf" srcId="{3C293ABA-44E4-4A59-9F28-748FFC49DD96}" destId="{BD8C06C0-3E3E-4638-ADD9-62F67431E9AB}" srcOrd="2" destOrd="0" presId="urn:microsoft.com/office/officeart/2005/8/layout/vList4"/>
    <dgm:cxn modelId="{C7AB2EC4-D700-4E08-8243-CB4C583D2B6C}" type="presParOf" srcId="{EB9E33B5-DB59-4789-85F2-69ADCD3B0B28}" destId="{93465810-92AE-4DE6-AA9D-10892E29CEF9}" srcOrd="7" destOrd="0" presId="urn:microsoft.com/office/officeart/2005/8/layout/vList4"/>
    <dgm:cxn modelId="{22EC7DE2-B00B-4771-9E85-08425FCF1A1E}" type="presParOf" srcId="{EB9E33B5-DB59-4789-85F2-69ADCD3B0B28}" destId="{19CBE746-75C9-47B9-8EC9-F80ACFD5353A}" srcOrd="8" destOrd="0" presId="urn:microsoft.com/office/officeart/2005/8/layout/vList4"/>
    <dgm:cxn modelId="{57CF437D-A4FD-4764-A9C4-9F240B001B3E}" type="presParOf" srcId="{19CBE746-75C9-47B9-8EC9-F80ACFD5353A}" destId="{48EAB05E-6EE3-4921-8829-EE08B2AB76C9}" srcOrd="0" destOrd="0" presId="urn:microsoft.com/office/officeart/2005/8/layout/vList4"/>
    <dgm:cxn modelId="{A07B039A-D2EA-4775-BDEF-B2CFCC67066A}" type="presParOf" srcId="{19CBE746-75C9-47B9-8EC9-F80ACFD5353A}" destId="{1E5EDAA1-3B7C-4555-9600-B61693D2CF8E}" srcOrd="1" destOrd="0" presId="urn:microsoft.com/office/officeart/2005/8/layout/vList4"/>
    <dgm:cxn modelId="{C2C22662-2265-46B6-9189-9A8DB0B71FC3}" type="presParOf" srcId="{19CBE746-75C9-47B9-8EC9-F80ACFD5353A}" destId="{9A102209-5BA8-4873-BF91-194B4BBC3DF3}" srcOrd="2" destOrd="0" presId="urn:microsoft.com/office/officeart/2005/8/layout/vList4"/>
    <dgm:cxn modelId="{CE312EB0-E1B2-4748-9999-5FA789735634}" type="presParOf" srcId="{EB9E33B5-DB59-4789-85F2-69ADCD3B0B28}" destId="{F079F7D1-A5A8-4F40-B48F-09091C30BD73}" srcOrd="9" destOrd="0" presId="urn:microsoft.com/office/officeart/2005/8/layout/vList4"/>
    <dgm:cxn modelId="{6D931C7B-0759-4A71-BF77-6074406A6E9D}" type="presParOf" srcId="{EB9E33B5-DB59-4789-85F2-69ADCD3B0B28}" destId="{FB7AAA09-FD53-4A88-9565-793E7D9C89C8}" srcOrd="10" destOrd="0" presId="urn:microsoft.com/office/officeart/2005/8/layout/vList4"/>
    <dgm:cxn modelId="{B4141C7A-A55A-4D10-9836-0F28CB2F5F31}" type="presParOf" srcId="{FB7AAA09-FD53-4A88-9565-793E7D9C89C8}" destId="{0E098E23-0D2A-4814-B265-63904B7961A8}" srcOrd="0" destOrd="0" presId="urn:microsoft.com/office/officeart/2005/8/layout/vList4"/>
    <dgm:cxn modelId="{FD228012-3EAA-4B8B-8119-15FB2A0D6915}" type="presParOf" srcId="{FB7AAA09-FD53-4A88-9565-793E7D9C89C8}" destId="{1372C446-2585-48D9-BB47-6212940E7DF6}" srcOrd="1" destOrd="0" presId="urn:microsoft.com/office/officeart/2005/8/layout/vList4"/>
    <dgm:cxn modelId="{CB258C69-0C8D-4AEF-A643-3C29D84E0570}" type="presParOf" srcId="{FB7AAA09-FD53-4A88-9565-793E7D9C89C8}" destId="{80CC4913-5D36-47D8-AB62-93CC8ABBDB43}" srcOrd="2" destOrd="0" presId="urn:microsoft.com/office/officeart/2005/8/layout/vList4"/>
    <dgm:cxn modelId="{46F2A403-C549-44E4-959D-4C3B40EF3F2A}" type="presParOf" srcId="{EB9E33B5-DB59-4789-85F2-69ADCD3B0B28}" destId="{BCA81D33-6E44-4802-A4C0-E4C71AF74DA3}" srcOrd="11" destOrd="0" presId="urn:microsoft.com/office/officeart/2005/8/layout/vList4"/>
    <dgm:cxn modelId="{B33FA363-F971-4A1F-90F0-9098A7B852BB}" type="presParOf" srcId="{EB9E33B5-DB59-4789-85F2-69ADCD3B0B28}" destId="{E19301C4-CDEE-477A-ADDE-5D197A722432}" srcOrd="12" destOrd="0" presId="urn:microsoft.com/office/officeart/2005/8/layout/vList4"/>
    <dgm:cxn modelId="{3D6170A4-8A04-4086-A4A2-8BD32F18C628}" type="presParOf" srcId="{E19301C4-CDEE-477A-ADDE-5D197A722432}" destId="{156E91AD-A9CC-4DFA-87EA-B1351B5A5F9A}" srcOrd="0" destOrd="0" presId="urn:microsoft.com/office/officeart/2005/8/layout/vList4"/>
    <dgm:cxn modelId="{73028092-DBD1-407B-A68D-B112ABDDD151}" type="presParOf" srcId="{E19301C4-CDEE-477A-ADDE-5D197A722432}" destId="{E31ADDE9-53E9-48D1-9341-8BCDBA3324A6}" srcOrd="1" destOrd="0" presId="urn:microsoft.com/office/officeart/2005/8/layout/vList4"/>
    <dgm:cxn modelId="{8DA43526-330D-4B7D-A7F6-DC502CECE36A}" type="presParOf" srcId="{E19301C4-CDEE-477A-ADDE-5D197A722432}" destId="{E39A731D-BFF6-41BD-8A7D-915DA18DD3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B06DEF-194B-4A52-9028-551D796B37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6DA05-86CB-4A92-9B9A-6B4BE617D4F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Экзаменационные работы участников</a:t>
          </a:r>
        </a:p>
        <a:p>
          <a:r>
            <a:rPr lang="ru-RU" sz="3200" b="1" dirty="0" smtClean="0">
              <a:solidFill>
                <a:srgbClr val="006AB3"/>
              </a:solidFill>
            </a:rPr>
            <a:t>из ППЭ</a:t>
          </a:r>
        </a:p>
        <a:p>
          <a:r>
            <a:rPr lang="ru-RU" sz="3200" b="1" dirty="0" smtClean="0">
              <a:solidFill>
                <a:srgbClr val="006AB3"/>
              </a:solidFill>
            </a:rPr>
            <a:t>передаются</a:t>
          </a:r>
          <a:br>
            <a:rPr lang="ru-RU" sz="3200" b="1" dirty="0" smtClean="0">
              <a:solidFill>
                <a:srgbClr val="006AB3"/>
              </a:solidFill>
            </a:rPr>
          </a:br>
          <a:endParaRPr lang="ru-RU" sz="2400" b="1" dirty="0">
            <a:solidFill>
              <a:srgbClr val="006AB3"/>
            </a:solidFill>
          </a:endParaRPr>
        </a:p>
      </dgm:t>
    </dgm:pt>
    <dgm:pt modelId="{446B1231-35B3-4365-9E78-B0C9174CEAD5}" type="parTrans" cxnId="{C7AC05D4-CE29-438C-9E09-3E7B1CC8876E}">
      <dgm:prSet/>
      <dgm:spPr/>
      <dgm:t>
        <a:bodyPr/>
        <a:lstStyle/>
        <a:p>
          <a:endParaRPr lang="ru-RU"/>
        </a:p>
      </dgm:t>
    </dgm:pt>
    <dgm:pt modelId="{24A5E954-1957-41CD-AF72-026396B32954}" type="sibTrans" cxnId="{C7AC05D4-CE29-438C-9E09-3E7B1CC8876E}">
      <dgm:prSet/>
      <dgm:spPr/>
      <dgm:t>
        <a:bodyPr/>
        <a:lstStyle/>
        <a:p>
          <a:endParaRPr lang="ru-RU"/>
        </a:p>
      </dgm:t>
    </dgm:pt>
    <dgm:pt modelId="{C3BA2A0C-89A0-4275-A7C4-D669E5859318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006AB3"/>
              </a:solidFill>
            </a:rPr>
            <a:t>Региональный центр обработки информации</a:t>
          </a:r>
          <a:endParaRPr lang="ru-RU" sz="4800" b="1" dirty="0">
            <a:solidFill>
              <a:srgbClr val="006AB3"/>
            </a:solidFill>
          </a:endParaRPr>
        </a:p>
      </dgm:t>
    </dgm:pt>
    <dgm:pt modelId="{FABA2A4E-6272-48A4-939D-E5F1EB091E38}" type="parTrans" cxnId="{CAA1D419-B7FE-4C06-988A-499FDD44F401}">
      <dgm:prSet/>
      <dgm:spPr/>
      <dgm:t>
        <a:bodyPr/>
        <a:lstStyle/>
        <a:p>
          <a:endParaRPr lang="ru-RU"/>
        </a:p>
      </dgm:t>
    </dgm:pt>
    <dgm:pt modelId="{D7611DDC-1A33-4E9C-8A76-3BA6E3A56816}" type="sibTrans" cxnId="{CAA1D419-B7FE-4C06-988A-499FDD44F401}">
      <dgm:prSet/>
      <dgm:spPr/>
      <dgm:t>
        <a:bodyPr/>
        <a:lstStyle/>
        <a:p>
          <a:endParaRPr lang="ru-RU"/>
        </a:p>
      </dgm:t>
    </dgm:pt>
    <dgm:pt modelId="{41244FAB-FBD4-47C0-8F03-13CC6A9C9D27}" type="pres">
      <dgm:prSet presAssocID="{BEB06DEF-194B-4A52-9028-551D796B37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320253-E741-4737-8D8C-F1C2D5FB3907}" type="pres">
      <dgm:prSet presAssocID="{1916DA05-86CB-4A92-9B9A-6B4BE617D4F1}" presName="hierRoot1" presStyleCnt="0"/>
      <dgm:spPr/>
      <dgm:t>
        <a:bodyPr/>
        <a:lstStyle/>
        <a:p>
          <a:endParaRPr lang="ru-RU"/>
        </a:p>
      </dgm:t>
    </dgm:pt>
    <dgm:pt modelId="{926B922F-568B-4C77-845B-86350F23E05E}" type="pres">
      <dgm:prSet presAssocID="{1916DA05-86CB-4A92-9B9A-6B4BE617D4F1}" presName="composite" presStyleCnt="0"/>
      <dgm:spPr/>
      <dgm:t>
        <a:bodyPr/>
        <a:lstStyle/>
        <a:p>
          <a:endParaRPr lang="ru-RU"/>
        </a:p>
      </dgm:t>
    </dgm:pt>
    <dgm:pt modelId="{50BE9D59-93D8-44B1-886A-9239116E7200}" type="pres">
      <dgm:prSet presAssocID="{1916DA05-86CB-4A92-9B9A-6B4BE617D4F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4975B9C4-C502-4844-A208-3EAEDAB0C276}" type="pres">
      <dgm:prSet presAssocID="{1916DA05-86CB-4A92-9B9A-6B4BE617D4F1}" presName="text" presStyleLbl="fgAcc0" presStyleIdx="0" presStyleCnt="1" custScaleX="371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788B1-99F5-484D-9B6E-077F336B6AAA}" type="pres">
      <dgm:prSet presAssocID="{1916DA05-86CB-4A92-9B9A-6B4BE617D4F1}" presName="hierChild2" presStyleCnt="0"/>
      <dgm:spPr/>
      <dgm:t>
        <a:bodyPr/>
        <a:lstStyle/>
        <a:p>
          <a:endParaRPr lang="ru-RU"/>
        </a:p>
      </dgm:t>
    </dgm:pt>
    <dgm:pt modelId="{88B2B4D0-52CA-4A8D-A5D0-A18C2BC87F52}" type="pres">
      <dgm:prSet presAssocID="{FABA2A4E-6272-48A4-939D-E5F1EB091E38}" presName="Name10" presStyleLbl="parChTrans1D2" presStyleIdx="0" presStyleCnt="1"/>
      <dgm:spPr/>
      <dgm:t>
        <a:bodyPr/>
        <a:lstStyle/>
        <a:p>
          <a:endParaRPr lang="ru-RU"/>
        </a:p>
      </dgm:t>
    </dgm:pt>
    <dgm:pt modelId="{4EB9110D-1C9A-4F3E-9FB6-015BD7AF2B81}" type="pres">
      <dgm:prSet presAssocID="{C3BA2A0C-89A0-4275-A7C4-D669E5859318}" presName="hierRoot2" presStyleCnt="0"/>
      <dgm:spPr/>
      <dgm:t>
        <a:bodyPr/>
        <a:lstStyle/>
        <a:p>
          <a:endParaRPr lang="ru-RU"/>
        </a:p>
      </dgm:t>
    </dgm:pt>
    <dgm:pt modelId="{213CE5D5-0182-465B-8458-75D93B30260B}" type="pres">
      <dgm:prSet presAssocID="{C3BA2A0C-89A0-4275-A7C4-D669E5859318}" presName="composite2" presStyleCnt="0"/>
      <dgm:spPr/>
      <dgm:t>
        <a:bodyPr/>
        <a:lstStyle/>
        <a:p>
          <a:endParaRPr lang="ru-RU"/>
        </a:p>
      </dgm:t>
    </dgm:pt>
    <dgm:pt modelId="{7C906031-3072-49B7-8C1A-DADC3EC0D7F9}" type="pres">
      <dgm:prSet presAssocID="{C3BA2A0C-89A0-4275-A7C4-D669E5859318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4189AF30-9A99-482C-8157-2EB517067A11}" type="pres">
      <dgm:prSet presAssocID="{C3BA2A0C-89A0-4275-A7C4-D669E5859318}" presName="text2" presStyleLbl="fgAcc2" presStyleIdx="0" presStyleCnt="1" custScaleX="366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332F9-B31F-4CE2-AE5F-CAECC31B6C90}" type="pres">
      <dgm:prSet presAssocID="{C3BA2A0C-89A0-4275-A7C4-D669E5859318}" presName="hierChild3" presStyleCnt="0"/>
      <dgm:spPr/>
      <dgm:t>
        <a:bodyPr/>
        <a:lstStyle/>
        <a:p>
          <a:endParaRPr lang="ru-RU"/>
        </a:p>
      </dgm:t>
    </dgm:pt>
  </dgm:ptLst>
  <dgm:cxnLst>
    <dgm:cxn modelId="{62D9B4D6-A9BF-4668-84AA-125D3B9B5BB6}" type="presOf" srcId="{BEB06DEF-194B-4A52-9028-551D796B37AB}" destId="{41244FAB-FBD4-47C0-8F03-13CC6A9C9D27}" srcOrd="0" destOrd="0" presId="urn:microsoft.com/office/officeart/2005/8/layout/hierarchy1"/>
    <dgm:cxn modelId="{86E6E247-BF1A-4A0A-A884-9EB1BECBAC44}" type="presOf" srcId="{1916DA05-86CB-4A92-9B9A-6B4BE617D4F1}" destId="{4975B9C4-C502-4844-A208-3EAEDAB0C276}" srcOrd="0" destOrd="0" presId="urn:microsoft.com/office/officeart/2005/8/layout/hierarchy1"/>
    <dgm:cxn modelId="{CAA1D419-B7FE-4C06-988A-499FDD44F401}" srcId="{1916DA05-86CB-4A92-9B9A-6B4BE617D4F1}" destId="{C3BA2A0C-89A0-4275-A7C4-D669E5859318}" srcOrd="0" destOrd="0" parTransId="{FABA2A4E-6272-48A4-939D-E5F1EB091E38}" sibTransId="{D7611DDC-1A33-4E9C-8A76-3BA6E3A56816}"/>
    <dgm:cxn modelId="{EAACC452-8368-47CA-93B0-82163FFFA52C}" type="presOf" srcId="{C3BA2A0C-89A0-4275-A7C4-D669E5859318}" destId="{4189AF30-9A99-482C-8157-2EB517067A11}" srcOrd="0" destOrd="0" presId="urn:microsoft.com/office/officeart/2005/8/layout/hierarchy1"/>
    <dgm:cxn modelId="{8FE4CEB0-85E2-42AE-B969-580CB8AC122A}" type="presOf" srcId="{FABA2A4E-6272-48A4-939D-E5F1EB091E38}" destId="{88B2B4D0-52CA-4A8D-A5D0-A18C2BC87F52}" srcOrd="0" destOrd="0" presId="urn:microsoft.com/office/officeart/2005/8/layout/hierarchy1"/>
    <dgm:cxn modelId="{C7AC05D4-CE29-438C-9E09-3E7B1CC8876E}" srcId="{BEB06DEF-194B-4A52-9028-551D796B37AB}" destId="{1916DA05-86CB-4A92-9B9A-6B4BE617D4F1}" srcOrd="0" destOrd="0" parTransId="{446B1231-35B3-4365-9E78-B0C9174CEAD5}" sibTransId="{24A5E954-1957-41CD-AF72-026396B32954}"/>
    <dgm:cxn modelId="{6423D449-3CDE-471C-A800-ADA0CE24AD25}" type="presParOf" srcId="{41244FAB-FBD4-47C0-8F03-13CC6A9C9D27}" destId="{B6320253-E741-4737-8D8C-F1C2D5FB3907}" srcOrd="0" destOrd="0" presId="urn:microsoft.com/office/officeart/2005/8/layout/hierarchy1"/>
    <dgm:cxn modelId="{3D655F22-A658-4E07-BF43-E9A11209FE54}" type="presParOf" srcId="{B6320253-E741-4737-8D8C-F1C2D5FB3907}" destId="{926B922F-568B-4C77-845B-86350F23E05E}" srcOrd="0" destOrd="0" presId="urn:microsoft.com/office/officeart/2005/8/layout/hierarchy1"/>
    <dgm:cxn modelId="{16A7D12F-20FC-4BF9-9991-2120E8341274}" type="presParOf" srcId="{926B922F-568B-4C77-845B-86350F23E05E}" destId="{50BE9D59-93D8-44B1-886A-9239116E7200}" srcOrd="0" destOrd="0" presId="urn:microsoft.com/office/officeart/2005/8/layout/hierarchy1"/>
    <dgm:cxn modelId="{809F4999-9D2B-49D7-A98A-E16FDF14378D}" type="presParOf" srcId="{926B922F-568B-4C77-845B-86350F23E05E}" destId="{4975B9C4-C502-4844-A208-3EAEDAB0C276}" srcOrd="1" destOrd="0" presId="urn:microsoft.com/office/officeart/2005/8/layout/hierarchy1"/>
    <dgm:cxn modelId="{A3043C4C-756A-44C7-A639-66AC5905BCF0}" type="presParOf" srcId="{B6320253-E741-4737-8D8C-F1C2D5FB3907}" destId="{CEE788B1-99F5-484D-9B6E-077F336B6AAA}" srcOrd="1" destOrd="0" presId="urn:microsoft.com/office/officeart/2005/8/layout/hierarchy1"/>
    <dgm:cxn modelId="{F44BAA48-A03C-4235-8B22-C0DCCCF3502D}" type="presParOf" srcId="{CEE788B1-99F5-484D-9B6E-077F336B6AAA}" destId="{88B2B4D0-52CA-4A8D-A5D0-A18C2BC87F52}" srcOrd="0" destOrd="0" presId="urn:microsoft.com/office/officeart/2005/8/layout/hierarchy1"/>
    <dgm:cxn modelId="{31D73BD2-B017-483B-A2A0-C77F0F1A8DFA}" type="presParOf" srcId="{CEE788B1-99F5-484D-9B6E-077F336B6AAA}" destId="{4EB9110D-1C9A-4F3E-9FB6-015BD7AF2B81}" srcOrd="1" destOrd="0" presId="urn:microsoft.com/office/officeart/2005/8/layout/hierarchy1"/>
    <dgm:cxn modelId="{3EF4CE43-E870-4A86-B51A-6CB56F46C4AB}" type="presParOf" srcId="{4EB9110D-1C9A-4F3E-9FB6-015BD7AF2B81}" destId="{213CE5D5-0182-465B-8458-75D93B30260B}" srcOrd="0" destOrd="0" presId="urn:microsoft.com/office/officeart/2005/8/layout/hierarchy1"/>
    <dgm:cxn modelId="{D69F8259-3D51-4CD4-B61E-F4DC0C1D87A4}" type="presParOf" srcId="{213CE5D5-0182-465B-8458-75D93B30260B}" destId="{7C906031-3072-49B7-8C1A-DADC3EC0D7F9}" srcOrd="0" destOrd="0" presId="urn:microsoft.com/office/officeart/2005/8/layout/hierarchy1"/>
    <dgm:cxn modelId="{18CD630C-FD3D-41F0-8BF0-1185F0209967}" type="presParOf" srcId="{213CE5D5-0182-465B-8458-75D93B30260B}" destId="{4189AF30-9A99-482C-8157-2EB517067A11}" srcOrd="1" destOrd="0" presId="urn:microsoft.com/office/officeart/2005/8/layout/hierarchy1"/>
    <dgm:cxn modelId="{C20C89D8-B660-4239-BA4A-DAB3E750C7A7}" type="presParOf" srcId="{4EB9110D-1C9A-4F3E-9FB6-015BD7AF2B81}" destId="{1BF332F9-B31F-4CE2-AE5F-CAECC31B6C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CBC7A0-C247-4EB6-AF75-8B0376803F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C79CC-5280-4B17-A1F7-287BCF4A93FE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006AB3"/>
              </a:solidFill>
            </a:rPr>
            <a:t>Сканирование</a:t>
          </a:r>
          <a:endParaRPr lang="ru-RU" sz="4000" b="1" dirty="0">
            <a:solidFill>
              <a:srgbClr val="006AB3"/>
            </a:solidFill>
          </a:endParaRPr>
        </a:p>
      </dgm:t>
    </dgm:pt>
    <dgm:pt modelId="{000C3AE6-05B8-40AF-8E4D-06A8DFBF6C42}" type="parTrans" cxnId="{C0938F1D-F62C-4BCB-AE49-6B3BC0EC789A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A9E08CEC-8E1F-4EA5-AEFA-301432A6770B}" type="sibTrans" cxnId="{C0938F1D-F62C-4BCB-AE49-6B3BC0EC789A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29B002E1-9B98-4509-8CE7-922E01908112}">
      <dgm:prSet custT="1"/>
      <dgm:spPr/>
      <dgm:t>
        <a:bodyPr/>
        <a:lstStyle/>
        <a:p>
          <a:pPr rtl="0"/>
          <a:r>
            <a:rPr lang="ru-RU" sz="4000" b="1" smtClean="0">
              <a:solidFill>
                <a:srgbClr val="006AB3"/>
              </a:solidFill>
            </a:rPr>
            <a:t>Верификация</a:t>
          </a:r>
          <a:endParaRPr lang="ru-RU" sz="4000" b="1">
            <a:solidFill>
              <a:srgbClr val="006AB3"/>
            </a:solidFill>
          </a:endParaRPr>
        </a:p>
      </dgm:t>
    </dgm:pt>
    <dgm:pt modelId="{7B9544BD-6DA3-4BBD-B3A7-169DC3373BD4}" type="parTrans" cxnId="{B0189126-D688-428E-BD2C-E6EE95E71870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A9A93C3E-A84F-46AE-9BBA-72B19B240C38}" type="sibTrans" cxnId="{B0189126-D688-428E-BD2C-E6EE95E71870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BC16CA5D-7409-4420-BEF0-325473428C69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006AB3"/>
              </a:solidFill>
            </a:rPr>
            <a:t>Печать комплектов для членов предметной комиссии (экспертов)</a:t>
          </a:r>
          <a:endParaRPr lang="ru-RU" sz="4000" b="1" dirty="0">
            <a:solidFill>
              <a:srgbClr val="006AB3"/>
            </a:solidFill>
          </a:endParaRPr>
        </a:p>
      </dgm:t>
    </dgm:pt>
    <dgm:pt modelId="{A3FF9B54-03CB-484F-9E98-C4C6C884589E}" type="parTrans" cxnId="{15BAE00B-0D08-421F-823D-AFA629A3B87B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46487A5F-AA76-4038-A787-09A5C1B4ECF3}" type="sibTrans" cxnId="{15BAE00B-0D08-421F-823D-AFA629A3B87B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D530E583-B576-4D57-A36C-F17D64BB7238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006AB3"/>
              </a:solidFill>
            </a:rPr>
            <a:t>Сканирование, верификация </a:t>
          </a:r>
        </a:p>
        <a:p>
          <a:pPr rtl="0"/>
          <a:r>
            <a:rPr lang="ru-RU" sz="4000" b="1" dirty="0" smtClean="0">
              <a:solidFill>
                <a:srgbClr val="006AB3"/>
              </a:solidFill>
            </a:rPr>
            <a:t>протоколов проверки</a:t>
          </a:r>
          <a:endParaRPr lang="ru-RU" sz="4000" b="1" dirty="0">
            <a:solidFill>
              <a:srgbClr val="006AB3"/>
            </a:solidFill>
          </a:endParaRPr>
        </a:p>
      </dgm:t>
    </dgm:pt>
    <dgm:pt modelId="{594B39CE-6E2E-4642-ADE3-0D55C5B1ABA4}" type="parTrans" cxnId="{DCBD00C6-74B6-4B57-9B28-DC20B14FCEA6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1BBB0C3C-0D39-4B48-B2B8-C5934D17ABDA}" type="sibTrans" cxnId="{DCBD00C6-74B6-4B57-9B28-DC20B14FCEA6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67D53D84-C92D-4586-956D-2BE7952910B4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006AB3"/>
              </a:solidFill>
            </a:rPr>
            <a:t>Работа станции апелляции и коррекции</a:t>
          </a:r>
          <a:endParaRPr lang="ru-RU" sz="4000" b="1" dirty="0">
            <a:solidFill>
              <a:srgbClr val="006AB3"/>
            </a:solidFill>
          </a:endParaRPr>
        </a:p>
      </dgm:t>
    </dgm:pt>
    <dgm:pt modelId="{A1CB7FFC-5CAB-459B-9889-C1ABB32F0F22}" type="parTrans" cxnId="{6D3D30C9-C1C1-44D3-9063-C80645F9260F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79B98023-24F3-4542-A8D7-B52601FC41ED}" type="sibTrans" cxnId="{6D3D30C9-C1C1-44D3-9063-C80645F9260F}">
      <dgm:prSet/>
      <dgm:spPr/>
      <dgm:t>
        <a:bodyPr/>
        <a:lstStyle/>
        <a:p>
          <a:endParaRPr lang="ru-RU" sz="2000">
            <a:solidFill>
              <a:srgbClr val="006AB3"/>
            </a:solidFill>
          </a:endParaRPr>
        </a:p>
      </dgm:t>
    </dgm:pt>
    <dgm:pt modelId="{E0320447-7FC9-4263-A5AE-15CA01E4A4D2}" type="pres">
      <dgm:prSet presAssocID="{1ECBC7A0-C247-4EB6-AF75-8B0376803F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64A9F5-EBA8-4B23-A54C-EC50DA102724}" type="pres">
      <dgm:prSet presAssocID="{34EC79CC-5280-4B17-A1F7-287BCF4A93FE}" presName="thickLine" presStyleLbl="alignNode1" presStyleIdx="0" presStyleCnt="5"/>
      <dgm:spPr/>
    </dgm:pt>
    <dgm:pt modelId="{34F028FC-DA16-4AB4-A59D-843A473E0BD1}" type="pres">
      <dgm:prSet presAssocID="{34EC79CC-5280-4B17-A1F7-287BCF4A93FE}" presName="horz1" presStyleCnt="0"/>
      <dgm:spPr/>
    </dgm:pt>
    <dgm:pt modelId="{76A1CB7F-B6A5-4E21-A42E-C98AB32CF220}" type="pres">
      <dgm:prSet presAssocID="{34EC79CC-5280-4B17-A1F7-287BCF4A93FE}" presName="tx1" presStyleLbl="revTx" presStyleIdx="0" presStyleCnt="5"/>
      <dgm:spPr/>
      <dgm:t>
        <a:bodyPr/>
        <a:lstStyle/>
        <a:p>
          <a:endParaRPr lang="ru-RU"/>
        </a:p>
      </dgm:t>
    </dgm:pt>
    <dgm:pt modelId="{E95FEA22-B15E-4F4A-8A49-6C051584E647}" type="pres">
      <dgm:prSet presAssocID="{34EC79CC-5280-4B17-A1F7-287BCF4A93FE}" presName="vert1" presStyleCnt="0"/>
      <dgm:spPr/>
    </dgm:pt>
    <dgm:pt modelId="{2F169701-E603-42D6-8BE7-83BA4C67F4C5}" type="pres">
      <dgm:prSet presAssocID="{29B002E1-9B98-4509-8CE7-922E01908112}" presName="thickLine" presStyleLbl="alignNode1" presStyleIdx="1" presStyleCnt="5"/>
      <dgm:spPr/>
    </dgm:pt>
    <dgm:pt modelId="{1BFA668B-5AE6-4F52-8E32-473C0620B180}" type="pres">
      <dgm:prSet presAssocID="{29B002E1-9B98-4509-8CE7-922E01908112}" presName="horz1" presStyleCnt="0"/>
      <dgm:spPr/>
    </dgm:pt>
    <dgm:pt modelId="{2828DE8B-FC82-489F-9056-DE074CA2049E}" type="pres">
      <dgm:prSet presAssocID="{29B002E1-9B98-4509-8CE7-922E01908112}" presName="tx1" presStyleLbl="revTx" presStyleIdx="1" presStyleCnt="5"/>
      <dgm:spPr/>
      <dgm:t>
        <a:bodyPr/>
        <a:lstStyle/>
        <a:p>
          <a:endParaRPr lang="ru-RU"/>
        </a:p>
      </dgm:t>
    </dgm:pt>
    <dgm:pt modelId="{59383400-0BA3-4247-9F4F-ABE940732DCC}" type="pres">
      <dgm:prSet presAssocID="{29B002E1-9B98-4509-8CE7-922E01908112}" presName="vert1" presStyleCnt="0"/>
      <dgm:spPr/>
    </dgm:pt>
    <dgm:pt modelId="{BEEAF14B-6695-4B05-B149-F1C0BC161955}" type="pres">
      <dgm:prSet presAssocID="{BC16CA5D-7409-4420-BEF0-325473428C69}" presName="thickLine" presStyleLbl="alignNode1" presStyleIdx="2" presStyleCnt="5"/>
      <dgm:spPr/>
    </dgm:pt>
    <dgm:pt modelId="{6CCAA5B2-2700-4BD7-89C0-4CA49555F38A}" type="pres">
      <dgm:prSet presAssocID="{BC16CA5D-7409-4420-BEF0-325473428C69}" presName="horz1" presStyleCnt="0"/>
      <dgm:spPr/>
    </dgm:pt>
    <dgm:pt modelId="{CC8C13F7-71CE-4638-91B0-3BA471A6ACD0}" type="pres">
      <dgm:prSet presAssocID="{BC16CA5D-7409-4420-BEF0-325473428C69}" presName="tx1" presStyleLbl="revTx" presStyleIdx="2" presStyleCnt="5"/>
      <dgm:spPr/>
      <dgm:t>
        <a:bodyPr/>
        <a:lstStyle/>
        <a:p>
          <a:endParaRPr lang="ru-RU"/>
        </a:p>
      </dgm:t>
    </dgm:pt>
    <dgm:pt modelId="{C7A95CCC-7423-4366-A781-2E071E778717}" type="pres">
      <dgm:prSet presAssocID="{BC16CA5D-7409-4420-BEF0-325473428C69}" presName="vert1" presStyleCnt="0"/>
      <dgm:spPr/>
    </dgm:pt>
    <dgm:pt modelId="{1C4382E3-29B7-4FE6-9394-62D7EB0F96FF}" type="pres">
      <dgm:prSet presAssocID="{D530E583-B576-4D57-A36C-F17D64BB7238}" presName="thickLine" presStyleLbl="alignNode1" presStyleIdx="3" presStyleCnt="5"/>
      <dgm:spPr/>
    </dgm:pt>
    <dgm:pt modelId="{A473AD00-1797-46C0-863C-763D823F578C}" type="pres">
      <dgm:prSet presAssocID="{D530E583-B576-4D57-A36C-F17D64BB7238}" presName="horz1" presStyleCnt="0"/>
      <dgm:spPr/>
    </dgm:pt>
    <dgm:pt modelId="{49D4042C-4AED-4C73-B0C6-353CB6E9DA01}" type="pres">
      <dgm:prSet presAssocID="{D530E583-B576-4D57-A36C-F17D64BB7238}" presName="tx1" presStyleLbl="revTx" presStyleIdx="3" presStyleCnt="5"/>
      <dgm:spPr/>
      <dgm:t>
        <a:bodyPr/>
        <a:lstStyle/>
        <a:p>
          <a:endParaRPr lang="ru-RU"/>
        </a:p>
      </dgm:t>
    </dgm:pt>
    <dgm:pt modelId="{A6A02ED0-3D49-4998-AD9C-FCBF7D559273}" type="pres">
      <dgm:prSet presAssocID="{D530E583-B576-4D57-A36C-F17D64BB7238}" presName="vert1" presStyleCnt="0"/>
      <dgm:spPr/>
    </dgm:pt>
    <dgm:pt modelId="{2B308192-4201-490E-B07C-9FA99F9FDE74}" type="pres">
      <dgm:prSet presAssocID="{67D53D84-C92D-4586-956D-2BE7952910B4}" presName="thickLine" presStyleLbl="alignNode1" presStyleIdx="4" presStyleCnt="5"/>
      <dgm:spPr/>
    </dgm:pt>
    <dgm:pt modelId="{AC4DC23B-211C-482F-9940-0CCFF2719C38}" type="pres">
      <dgm:prSet presAssocID="{67D53D84-C92D-4586-956D-2BE7952910B4}" presName="horz1" presStyleCnt="0"/>
      <dgm:spPr/>
    </dgm:pt>
    <dgm:pt modelId="{1FE8AD17-6F30-41E6-B29F-524221EE98A3}" type="pres">
      <dgm:prSet presAssocID="{67D53D84-C92D-4586-956D-2BE7952910B4}" presName="tx1" presStyleLbl="revTx" presStyleIdx="4" presStyleCnt="5"/>
      <dgm:spPr/>
      <dgm:t>
        <a:bodyPr/>
        <a:lstStyle/>
        <a:p>
          <a:endParaRPr lang="ru-RU"/>
        </a:p>
      </dgm:t>
    </dgm:pt>
    <dgm:pt modelId="{A8041EE7-2351-4134-AB20-02E18684675A}" type="pres">
      <dgm:prSet presAssocID="{67D53D84-C92D-4586-956D-2BE7952910B4}" presName="vert1" presStyleCnt="0"/>
      <dgm:spPr/>
    </dgm:pt>
  </dgm:ptLst>
  <dgm:cxnLst>
    <dgm:cxn modelId="{C0938F1D-F62C-4BCB-AE49-6B3BC0EC789A}" srcId="{1ECBC7A0-C247-4EB6-AF75-8B0376803F5C}" destId="{34EC79CC-5280-4B17-A1F7-287BCF4A93FE}" srcOrd="0" destOrd="0" parTransId="{000C3AE6-05B8-40AF-8E4D-06A8DFBF6C42}" sibTransId="{A9E08CEC-8E1F-4EA5-AEFA-301432A6770B}"/>
    <dgm:cxn modelId="{7040BB21-C1B5-413F-8BED-17CFA3368309}" type="presOf" srcId="{BC16CA5D-7409-4420-BEF0-325473428C69}" destId="{CC8C13F7-71CE-4638-91B0-3BA471A6ACD0}" srcOrd="0" destOrd="0" presId="urn:microsoft.com/office/officeart/2008/layout/LinedList"/>
    <dgm:cxn modelId="{5364CC21-8DF0-4BB3-BD62-B947BDA4B899}" type="presOf" srcId="{34EC79CC-5280-4B17-A1F7-287BCF4A93FE}" destId="{76A1CB7F-B6A5-4E21-A42E-C98AB32CF220}" srcOrd="0" destOrd="0" presId="urn:microsoft.com/office/officeart/2008/layout/LinedList"/>
    <dgm:cxn modelId="{A6BF539F-F214-4666-AD83-967AB0E558B2}" type="presOf" srcId="{67D53D84-C92D-4586-956D-2BE7952910B4}" destId="{1FE8AD17-6F30-41E6-B29F-524221EE98A3}" srcOrd="0" destOrd="0" presId="urn:microsoft.com/office/officeart/2008/layout/LinedList"/>
    <dgm:cxn modelId="{DCBD00C6-74B6-4B57-9B28-DC20B14FCEA6}" srcId="{1ECBC7A0-C247-4EB6-AF75-8B0376803F5C}" destId="{D530E583-B576-4D57-A36C-F17D64BB7238}" srcOrd="3" destOrd="0" parTransId="{594B39CE-6E2E-4642-ADE3-0D55C5B1ABA4}" sibTransId="{1BBB0C3C-0D39-4B48-B2B8-C5934D17ABDA}"/>
    <dgm:cxn modelId="{15BAE00B-0D08-421F-823D-AFA629A3B87B}" srcId="{1ECBC7A0-C247-4EB6-AF75-8B0376803F5C}" destId="{BC16CA5D-7409-4420-BEF0-325473428C69}" srcOrd="2" destOrd="0" parTransId="{A3FF9B54-03CB-484F-9E98-C4C6C884589E}" sibTransId="{46487A5F-AA76-4038-A787-09A5C1B4ECF3}"/>
    <dgm:cxn modelId="{6D3D30C9-C1C1-44D3-9063-C80645F9260F}" srcId="{1ECBC7A0-C247-4EB6-AF75-8B0376803F5C}" destId="{67D53D84-C92D-4586-956D-2BE7952910B4}" srcOrd="4" destOrd="0" parTransId="{A1CB7FFC-5CAB-459B-9889-C1ABB32F0F22}" sibTransId="{79B98023-24F3-4542-A8D7-B52601FC41ED}"/>
    <dgm:cxn modelId="{B0189126-D688-428E-BD2C-E6EE95E71870}" srcId="{1ECBC7A0-C247-4EB6-AF75-8B0376803F5C}" destId="{29B002E1-9B98-4509-8CE7-922E01908112}" srcOrd="1" destOrd="0" parTransId="{7B9544BD-6DA3-4BBD-B3A7-169DC3373BD4}" sibTransId="{A9A93C3E-A84F-46AE-9BBA-72B19B240C38}"/>
    <dgm:cxn modelId="{94BF33E9-F958-4C0E-BC3A-5C64939D0F99}" type="presOf" srcId="{29B002E1-9B98-4509-8CE7-922E01908112}" destId="{2828DE8B-FC82-489F-9056-DE074CA2049E}" srcOrd="0" destOrd="0" presId="urn:microsoft.com/office/officeart/2008/layout/LinedList"/>
    <dgm:cxn modelId="{C19F0F73-3E50-4F1B-AF75-AB6EF49FF0D6}" type="presOf" srcId="{D530E583-B576-4D57-A36C-F17D64BB7238}" destId="{49D4042C-4AED-4C73-B0C6-353CB6E9DA01}" srcOrd="0" destOrd="0" presId="urn:microsoft.com/office/officeart/2008/layout/LinedList"/>
    <dgm:cxn modelId="{3B3D9766-2E2A-4666-88A5-5804034E14F3}" type="presOf" srcId="{1ECBC7A0-C247-4EB6-AF75-8B0376803F5C}" destId="{E0320447-7FC9-4263-A5AE-15CA01E4A4D2}" srcOrd="0" destOrd="0" presId="urn:microsoft.com/office/officeart/2008/layout/LinedList"/>
    <dgm:cxn modelId="{9EB3792C-79C0-4E18-A658-0758E59A0B04}" type="presParOf" srcId="{E0320447-7FC9-4263-A5AE-15CA01E4A4D2}" destId="{E764A9F5-EBA8-4B23-A54C-EC50DA102724}" srcOrd="0" destOrd="0" presId="urn:microsoft.com/office/officeart/2008/layout/LinedList"/>
    <dgm:cxn modelId="{E917229A-07EB-4D05-93B3-F9ACC6F1785E}" type="presParOf" srcId="{E0320447-7FC9-4263-A5AE-15CA01E4A4D2}" destId="{34F028FC-DA16-4AB4-A59D-843A473E0BD1}" srcOrd="1" destOrd="0" presId="urn:microsoft.com/office/officeart/2008/layout/LinedList"/>
    <dgm:cxn modelId="{6C784583-6A5C-4E26-8658-932D143A9D53}" type="presParOf" srcId="{34F028FC-DA16-4AB4-A59D-843A473E0BD1}" destId="{76A1CB7F-B6A5-4E21-A42E-C98AB32CF220}" srcOrd="0" destOrd="0" presId="urn:microsoft.com/office/officeart/2008/layout/LinedList"/>
    <dgm:cxn modelId="{C84E88E6-EF2B-42D7-9ADA-5F367E39B825}" type="presParOf" srcId="{34F028FC-DA16-4AB4-A59D-843A473E0BD1}" destId="{E95FEA22-B15E-4F4A-8A49-6C051584E647}" srcOrd="1" destOrd="0" presId="urn:microsoft.com/office/officeart/2008/layout/LinedList"/>
    <dgm:cxn modelId="{3FB5CA74-6DED-4675-AA3C-355D90C86AA3}" type="presParOf" srcId="{E0320447-7FC9-4263-A5AE-15CA01E4A4D2}" destId="{2F169701-E603-42D6-8BE7-83BA4C67F4C5}" srcOrd="2" destOrd="0" presId="urn:microsoft.com/office/officeart/2008/layout/LinedList"/>
    <dgm:cxn modelId="{A7E328B8-3C1D-4D81-9B79-37FF1F304D1E}" type="presParOf" srcId="{E0320447-7FC9-4263-A5AE-15CA01E4A4D2}" destId="{1BFA668B-5AE6-4F52-8E32-473C0620B180}" srcOrd="3" destOrd="0" presId="urn:microsoft.com/office/officeart/2008/layout/LinedList"/>
    <dgm:cxn modelId="{44E09F77-A11D-4BD7-9B69-84E69E6098DF}" type="presParOf" srcId="{1BFA668B-5AE6-4F52-8E32-473C0620B180}" destId="{2828DE8B-FC82-489F-9056-DE074CA2049E}" srcOrd="0" destOrd="0" presId="urn:microsoft.com/office/officeart/2008/layout/LinedList"/>
    <dgm:cxn modelId="{5CD65D6A-F3F3-41CA-9E68-ACFA275E29D2}" type="presParOf" srcId="{1BFA668B-5AE6-4F52-8E32-473C0620B180}" destId="{59383400-0BA3-4247-9F4F-ABE940732DCC}" srcOrd="1" destOrd="0" presId="urn:microsoft.com/office/officeart/2008/layout/LinedList"/>
    <dgm:cxn modelId="{26FBA6BF-DE0D-4250-891D-774CAC87B388}" type="presParOf" srcId="{E0320447-7FC9-4263-A5AE-15CA01E4A4D2}" destId="{BEEAF14B-6695-4B05-B149-F1C0BC161955}" srcOrd="4" destOrd="0" presId="urn:microsoft.com/office/officeart/2008/layout/LinedList"/>
    <dgm:cxn modelId="{DE7565F4-D5A1-4938-A4E8-A9C5B86F6877}" type="presParOf" srcId="{E0320447-7FC9-4263-A5AE-15CA01E4A4D2}" destId="{6CCAA5B2-2700-4BD7-89C0-4CA49555F38A}" srcOrd="5" destOrd="0" presId="urn:microsoft.com/office/officeart/2008/layout/LinedList"/>
    <dgm:cxn modelId="{5AE8CEF0-1F73-4F96-8374-3018720EF197}" type="presParOf" srcId="{6CCAA5B2-2700-4BD7-89C0-4CA49555F38A}" destId="{CC8C13F7-71CE-4638-91B0-3BA471A6ACD0}" srcOrd="0" destOrd="0" presId="urn:microsoft.com/office/officeart/2008/layout/LinedList"/>
    <dgm:cxn modelId="{DB2BDDAF-BD92-42A7-BC7E-2920B6CFB5A8}" type="presParOf" srcId="{6CCAA5B2-2700-4BD7-89C0-4CA49555F38A}" destId="{C7A95CCC-7423-4366-A781-2E071E778717}" srcOrd="1" destOrd="0" presId="urn:microsoft.com/office/officeart/2008/layout/LinedList"/>
    <dgm:cxn modelId="{7F4FFCB1-4F8F-4929-A7E5-2C1E1D6B98D0}" type="presParOf" srcId="{E0320447-7FC9-4263-A5AE-15CA01E4A4D2}" destId="{1C4382E3-29B7-4FE6-9394-62D7EB0F96FF}" srcOrd="6" destOrd="0" presId="urn:microsoft.com/office/officeart/2008/layout/LinedList"/>
    <dgm:cxn modelId="{1B76FF25-F37A-4A1D-A196-7531CBA912B7}" type="presParOf" srcId="{E0320447-7FC9-4263-A5AE-15CA01E4A4D2}" destId="{A473AD00-1797-46C0-863C-763D823F578C}" srcOrd="7" destOrd="0" presId="urn:microsoft.com/office/officeart/2008/layout/LinedList"/>
    <dgm:cxn modelId="{82C5F9C3-4F31-499A-B2F5-DAFF2A36807A}" type="presParOf" srcId="{A473AD00-1797-46C0-863C-763D823F578C}" destId="{49D4042C-4AED-4C73-B0C6-353CB6E9DA01}" srcOrd="0" destOrd="0" presId="urn:microsoft.com/office/officeart/2008/layout/LinedList"/>
    <dgm:cxn modelId="{1F50CD43-7866-4285-838B-41D08AF43629}" type="presParOf" srcId="{A473AD00-1797-46C0-863C-763D823F578C}" destId="{A6A02ED0-3D49-4998-AD9C-FCBF7D559273}" srcOrd="1" destOrd="0" presId="urn:microsoft.com/office/officeart/2008/layout/LinedList"/>
    <dgm:cxn modelId="{E06E45B0-E28B-4925-83E4-69C193FD2077}" type="presParOf" srcId="{E0320447-7FC9-4263-A5AE-15CA01E4A4D2}" destId="{2B308192-4201-490E-B07C-9FA99F9FDE74}" srcOrd="8" destOrd="0" presId="urn:microsoft.com/office/officeart/2008/layout/LinedList"/>
    <dgm:cxn modelId="{757F6654-FA21-4FEA-AD18-33192E2A1B93}" type="presParOf" srcId="{E0320447-7FC9-4263-A5AE-15CA01E4A4D2}" destId="{AC4DC23B-211C-482F-9940-0CCFF2719C38}" srcOrd="9" destOrd="0" presId="urn:microsoft.com/office/officeart/2008/layout/LinedList"/>
    <dgm:cxn modelId="{B785A792-49B1-496D-A87E-BF87E7561C83}" type="presParOf" srcId="{AC4DC23B-211C-482F-9940-0CCFF2719C38}" destId="{1FE8AD17-6F30-41E6-B29F-524221EE98A3}" srcOrd="0" destOrd="0" presId="urn:microsoft.com/office/officeart/2008/layout/LinedList"/>
    <dgm:cxn modelId="{75C41C50-BF09-4A65-BFFE-52BBB28D37A9}" type="presParOf" srcId="{AC4DC23B-211C-482F-9940-0CCFF2719C38}" destId="{A8041EE7-2351-4134-AB20-02E1868467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10C69D-1886-489B-BCFD-C4EF1D5FEC7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F9800-F6DE-4998-91A7-69CD65ACE64F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   Машиночитаемые формы:</a:t>
          </a:r>
        </a:p>
        <a:p>
          <a:r>
            <a:rPr lang="ru-RU" dirty="0" smtClean="0"/>
            <a:t>   	Акты общественного наблюдения</a:t>
          </a:r>
        </a:p>
        <a:p>
          <a:r>
            <a:rPr lang="ru-RU" dirty="0" smtClean="0"/>
            <a:t>   	Ведомость проведения ОГЭ в ППЭ </a:t>
          </a:r>
          <a:endParaRPr lang="ru-RU" dirty="0"/>
        </a:p>
      </dgm:t>
    </dgm:pt>
    <dgm:pt modelId="{0F15DAC3-398C-444E-8896-9427E886CDA0}" type="parTrans" cxnId="{D9858B0B-7C9B-4A19-8881-EC0EF7D1D2E8}">
      <dgm:prSet/>
      <dgm:spPr/>
      <dgm:t>
        <a:bodyPr/>
        <a:lstStyle/>
        <a:p>
          <a:endParaRPr lang="ru-RU"/>
        </a:p>
      </dgm:t>
    </dgm:pt>
    <dgm:pt modelId="{AF51B34C-4ECD-4303-A290-9B6D470265ED}" type="sibTrans" cxnId="{D9858B0B-7C9B-4A19-8881-EC0EF7D1D2E8}">
      <dgm:prSet/>
      <dgm:spPr/>
      <dgm:t>
        <a:bodyPr/>
        <a:lstStyle/>
        <a:p>
          <a:endParaRPr lang="ru-RU"/>
        </a:p>
      </dgm:t>
    </dgm:pt>
    <dgm:pt modelId="{62D9617F-AB7E-4EC6-96C7-666D0BC2A42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	Сканирование производится на высокоскоростных</a:t>
          </a:r>
          <a:br>
            <a:rPr lang="ru-RU" dirty="0" smtClean="0"/>
          </a:br>
          <a:r>
            <a:rPr lang="ru-RU" dirty="0" smtClean="0"/>
            <a:t>	промышленных сканерах,</a:t>
          </a:r>
          <a:br>
            <a:rPr lang="ru-RU" dirty="0" smtClean="0"/>
          </a:br>
          <a:r>
            <a:rPr lang="ru-RU" dirty="0" smtClean="0"/>
            <a:t>	работу осуществляет оператор сканирования</a:t>
          </a:r>
          <a:endParaRPr lang="ru-RU" dirty="0"/>
        </a:p>
      </dgm:t>
    </dgm:pt>
    <dgm:pt modelId="{B61BDF49-52FB-424D-8375-2FC351CDD982}" type="sibTrans" cxnId="{B5D91A04-474A-4C51-B5FB-2B5F290C21A5}">
      <dgm:prSet/>
      <dgm:spPr/>
      <dgm:t>
        <a:bodyPr/>
        <a:lstStyle/>
        <a:p>
          <a:endParaRPr lang="ru-RU"/>
        </a:p>
      </dgm:t>
    </dgm:pt>
    <dgm:pt modelId="{965FDBD6-C2BF-4A3E-9416-DD46905E2AC1}" type="parTrans" cxnId="{B5D91A04-474A-4C51-B5FB-2B5F290C21A5}">
      <dgm:prSet/>
      <dgm:spPr/>
      <dgm:t>
        <a:bodyPr/>
        <a:lstStyle/>
        <a:p>
          <a:endParaRPr lang="ru-RU"/>
        </a:p>
      </dgm:t>
    </dgm:pt>
    <dgm:pt modelId="{CA2840F5-2C8F-4D0F-A73D-693E63A1777F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 Бланки участников ГИА: 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	Бланк ответов №1</a:t>
          </a:r>
          <a:br>
            <a:rPr lang="ru-RU" dirty="0" smtClean="0"/>
          </a:br>
          <a:r>
            <a:rPr lang="ru-RU" dirty="0" smtClean="0"/>
            <a:t>	Бланк ответов №2</a:t>
          </a:r>
          <a:br>
            <a:rPr lang="ru-RU" dirty="0" smtClean="0"/>
          </a:br>
          <a:r>
            <a:rPr lang="ru-RU" dirty="0" smtClean="0"/>
            <a:t>	Дополнительные бланки ответов №2</a:t>
          </a:r>
          <a:endParaRPr lang="ru-RU" dirty="0"/>
        </a:p>
      </dgm:t>
    </dgm:pt>
    <dgm:pt modelId="{1A9E0249-6CFC-4944-B8B4-E441CD04ACDB}" type="sibTrans" cxnId="{28369196-5EF9-45E4-B5F5-B77949722844}">
      <dgm:prSet/>
      <dgm:spPr/>
      <dgm:t>
        <a:bodyPr/>
        <a:lstStyle/>
        <a:p>
          <a:endParaRPr lang="ru-RU"/>
        </a:p>
      </dgm:t>
    </dgm:pt>
    <dgm:pt modelId="{F3952FE0-7618-4A4F-8874-FF3120B7014E}" type="parTrans" cxnId="{28369196-5EF9-45E4-B5F5-B77949722844}">
      <dgm:prSet/>
      <dgm:spPr/>
      <dgm:t>
        <a:bodyPr/>
        <a:lstStyle/>
        <a:p>
          <a:endParaRPr lang="ru-RU"/>
        </a:p>
      </dgm:t>
    </dgm:pt>
    <dgm:pt modelId="{DEA97CB3-2DEE-471B-B374-4E96364ED2BC}" type="pres">
      <dgm:prSet presAssocID="{7010C69D-1886-489B-BCFD-C4EF1D5FEC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447F9-FA93-4222-B8CA-6F931629A8A9}" type="pres">
      <dgm:prSet presAssocID="{F1BF9800-F6DE-4998-91A7-69CD65ACE64F}" presName="comp" presStyleCnt="0"/>
      <dgm:spPr/>
    </dgm:pt>
    <dgm:pt modelId="{3A6BA42A-5D9B-4EA6-AAD0-DD0E2990C47A}" type="pres">
      <dgm:prSet presAssocID="{F1BF9800-F6DE-4998-91A7-69CD65ACE64F}" presName="box" presStyleLbl="node1" presStyleIdx="0" presStyleCnt="3"/>
      <dgm:spPr/>
      <dgm:t>
        <a:bodyPr/>
        <a:lstStyle/>
        <a:p>
          <a:endParaRPr lang="ru-RU"/>
        </a:p>
      </dgm:t>
    </dgm:pt>
    <dgm:pt modelId="{E07A0733-6897-414A-B6A2-CFE1A0EA9258}" type="pres">
      <dgm:prSet presAssocID="{F1BF9800-F6DE-4998-91A7-69CD65ACE64F}" presName="img" presStyleLbl="fgImgPlace1" presStyleIdx="0" presStyleCnt="3"/>
      <dgm:spPr/>
    </dgm:pt>
    <dgm:pt modelId="{82DBBB7B-8B90-4FF6-951C-D71D5FA8B777}" type="pres">
      <dgm:prSet presAssocID="{F1BF9800-F6DE-4998-91A7-69CD65ACE6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A013-06D4-42A2-B6CE-202EDF996098}" type="pres">
      <dgm:prSet presAssocID="{AF51B34C-4ECD-4303-A290-9B6D470265ED}" presName="spacer" presStyleCnt="0"/>
      <dgm:spPr/>
    </dgm:pt>
    <dgm:pt modelId="{DA4535EB-FBD3-48DF-9B68-77936950E4E2}" type="pres">
      <dgm:prSet presAssocID="{CA2840F5-2C8F-4D0F-A73D-693E63A1777F}" presName="comp" presStyleCnt="0"/>
      <dgm:spPr/>
    </dgm:pt>
    <dgm:pt modelId="{FE32A829-AD77-413A-A639-681E624FB816}" type="pres">
      <dgm:prSet presAssocID="{CA2840F5-2C8F-4D0F-A73D-693E63A1777F}" presName="box" presStyleLbl="node1" presStyleIdx="1" presStyleCnt="3"/>
      <dgm:spPr/>
      <dgm:t>
        <a:bodyPr/>
        <a:lstStyle/>
        <a:p>
          <a:endParaRPr lang="ru-RU"/>
        </a:p>
      </dgm:t>
    </dgm:pt>
    <dgm:pt modelId="{23628085-8AC9-4409-B351-EC545A9925CC}" type="pres">
      <dgm:prSet presAssocID="{CA2840F5-2C8F-4D0F-A73D-693E63A1777F}" presName="img" presStyleLbl="fgImgPlace1" presStyleIdx="1" presStyleCnt="3"/>
      <dgm:spPr/>
    </dgm:pt>
    <dgm:pt modelId="{08DBC512-DF3B-43C7-9ABC-C9423F2CD851}" type="pres">
      <dgm:prSet presAssocID="{CA2840F5-2C8F-4D0F-A73D-693E63A177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F28A-AB78-4143-9C53-6FC550F952E3}" type="pres">
      <dgm:prSet presAssocID="{1A9E0249-6CFC-4944-B8B4-E441CD04ACDB}" presName="spacer" presStyleCnt="0"/>
      <dgm:spPr/>
    </dgm:pt>
    <dgm:pt modelId="{582F9947-6F1D-45FE-9BE7-59AD10B6735A}" type="pres">
      <dgm:prSet presAssocID="{62D9617F-AB7E-4EC6-96C7-666D0BC2A423}" presName="comp" presStyleCnt="0"/>
      <dgm:spPr/>
    </dgm:pt>
    <dgm:pt modelId="{6437E3E5-15FD-415C-BB8D-182D8FE433FB}" type="pres">
      <dgm:prSet presAssocID="{62D9617F-AB7E-4EC6-96C7-666D0BC2A423}" presName="box" presStyleLbl="node1" presStyleIdx="2" presStyleCnt="3"/>
      <dgm:spPr/>
      <dgm:t>
        <a:bodyPr/>
        <a:lstStyle/>
        <a:p>
          <a:endParaRPr lang="ru-RU"/>
        </a:p>
      </dgm:t>
    </dgm:pt>
    <dgm:pt modelId="{73851B48-5737-4900-B67B-3AEDEC1AC88E}" type="pres">
      <dgm:prSet presAssocID="{62D9617F-AB7E-4EC6-96C7-666D0BC2A423}" presName="img" presStyleLbl="fgImgPlace1" presStyleIdx="2" presStyleCnt="3"/>
      <dgm:spPr/>
    </dgm:pt>
    <dgm:pt modelId="{4929BAA1-143C-4287-A645-FD8C95D88119}" type="pres">
      <dgm:prSet presAssocID="{62D9617F-AB7E-4EC6-96C7-666D0BC2A4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B9516-3392-4744-A270-19C8006E43E1}" type="presOf" srcId="{F1BF9800-F6DE-4998-91A7-69CD65ACE64F}" destId="{3A6BA42A-5D9B-4EA6-AAD0-DD0E2990C47A}" srcOrd="0" destOrd="0" presId="urn:microsoft.com/office/officeart/2005/8/layout/vList4"/>
    <dgm:cxn modelId="{D9858B0B-7C9B-4A19-8881-EC0EF7D1D2E8}" srcId="{7010C69D-1886-489B-BCFD-C4EF1D5FEC71}" destId="{F1BF9800-F6DE-4998-91A7-69CD65ACE64F}" srcOrd="0" destOrd="0" parTransId="{0F15DAC3-398C-444E-8896-9427E886CDA0}" sibTransId="{AF51B34C-4ECD-4303-A290-9B6D470265ED}"/>
    <dgm:cxn modelId="{8B5FE489-45C2-4E81-8B9C-03341D4ECEB4}" type="presOf" srcId="{7010C69D-1886-489B-BCFD-C4EF1D5FEC71}" destId="{DEA97CB3-2DEE-471B-B374-4E96364ED2BC}" srcOrd="0" destOrd="0" presId="urn:microsoft.com/office/officeart/2005/8/layout/vList4"/>
    <dgm:cxn modelId="{E7B2BBE6-A83D-4A80-9CE5-259309078D47}" type="presOf" srcId="{CA2840F5-2C8F-4D0F-A73D-693E63A1777F}" destId="{08DBC512-DF3B-43C7-9ABC-C9423F2CD851}" srcOrd="1" destOrd="0" presId="urn:microsoft.com/office/officeart/2005/8/layout/vList4"/>
    <dgm:cxn modelId="{5F9EF650-2E3A-4E06-8A6E-5555936E8748}" type="presOf" srcId="{CA2840F5-2C8F-4D0F-A73D-693E63A1777F}" destId="{FE32A829-AD77-413A-A639-681E624FB816}" srcOrd="0" destOrd="0" presId="urn:microsoft.com/office/officeart/2005/8/layout/vList4"/>
    <dgm:cxn modelId="{D966F497-7A8F-4EEA-A4D4-1D03D64C6068}" type="presOf" srcId="{62D9617F-AB7E-4EC6-96C7-666D0BC2A423}" destId="{4929BAA1-143C-4287-A645-FD8C95D88119}" srcOrd="1" destOrd="0" presId="urn:microsoft.com/office/officeart/2005/8/layout/vList4"/>
    <dgm:cxn modelId="{28369196-5EF9-45E4-B5F5-B77949722844}" srcId="{7010C69D-1886-489B-BCFD-C4EF1D5FEC71}" destId="{CA2840F5-2C8F-4D0F-A73D-693E63A1777F}" srcOrd="1" destOrd="0" parTransId="{F3952FE0-7618-4A4F-8874-FF3120B7014E}" sibTransId="{1A9E0249-6CFC-4944-B8B4-E441CD04ACDB}"/>
    <dgm:cxn modelId="{D1EBC58F-5ADB-42ED-ADF3-B300BCD93183}" type="presOf" srcId="{62D9617F-AB7E-4EC6-96C7-666D0BC2A423}" destId="{6437E3E5-15FD-415C-BB8D-182D8FE433FB}" srcOrd="0" destOrd="0" presId="urn:microsoft.com/office/officeart/2005/8/layout/vList4"/>
    <dgm:cxn modelId="{B5D91A04-474A-4C51-B5FB-2B5F290C21A5}" srcId="{7010C69D-1886-489B-BCFD-C4EF1D5FEC71}" destId="{62D9617F-AB7E-4EC6-96C7-666D0BC2A423}" srcOrd="2" destOrd="0" parTransId="{965FDBD6-C2BF-4A3E-9416-DD46905E2AC1}" sibTransId="{B61BDF49-52FB-424D-8375-2FC351CDD982}"/>
    <dgm:cxn modelId="{AFB3CBD0-72A2-4E61-8B6B-C7DF931F6181}" type="presOf" srcId="{F1BF9800-F6DE-4998-91A7-69CD65ACE64F}" destId="{82DBBB7B-8B90-4FF6-951C-D71D5FA8B777}" srcOrd="1" destOrd="0" presId="urn:microsoft.com/office/officeart/2005/8/layout/vList4"/>
    <dgm:cxn modelId="{D86A75E8-76E2-4D35-BD39-744CBB3EA647}" type="presParOf" srcId="{DEA97CB3-2DEE-471B-B374-4E96364ED2BC}" destId="{45A447F9-FA93-4222-B8CA-6F931629A8A9}" srcOrd="0" destOrd="0" presId="urn:microsoft.com/office/officeart/2005/8/layout/vList4"/>
    <dgm:cxn modelId="{09B069DD-6E75-4C35-9DFD-B93086D6C94B}" type="presParOf" srcId="{45A447F9-FA93-4222-B8CA-6F931629A8A9}" destId="{3A6BA42A-5D9B-4EA6-AAD0-DD0E2990C47A}" srcOrd="0" destOrd="0" presId="urn:microsoft.com/office/officeart/2005/8/layout/vList4"/>
    <dgm:cxn modelId="{BF2CBE99-9AB0-4132-B443-7A4BE20AFCAB}" type="presParOf" srcId="{45A447F9-FA93-4222-B8CA-6F931629A8A9}" destId="{E07A0733-6897-414A-B6A2-CFE1A0EA9258}" srcOrd="1" destOrd="0" presId="urn:microsoft.com/office/officeart/2005/8/layout/vList4"/>
    <dgm:cxn modelId="{94B2012D-8139-4F23-9B7D-ACE79072E0BB}" type="presParOf" srcId="{45A447F9-FA93-4222-B8CA-6F931629A8A9}" destId="{82DBBB7B-8B90-4FF6-951C-D71D5FA8B777}" srcOrd="2" destOrd="0" presId="urn:microsoft.com/office/officeart/2005/8/layout/vList4"/>
    <dgm:cxn modelId="{432BC06D-6EE8-44E4-9240-B1682AA08309}" type="presParOf" srcId="{DEA97CB3-2DEE-471B-B374-4E96364ED2BC}" destId="{85B9A013-06D4-42A2-B6CE-202EDF996098}" srcOrd="1" destOrd="0" presId="urn:microsoft.com/office/officeart/2005/8/layout/vList4"/>
    <dgm:cxn modelId="{0EB46E1E-5637-4095-A913-05474F54B377}" type="presParOf" srcId="{DEA97CB3-2DEE-471B-B374-4E96364ED2BC}" destId="{DA4535EB-FBD3-48DF-9B68-77936950E4E2}" srcOrd="2" destOrd="0" presId="urn:microsoft.com/office/officeart/2005/8/layout/vList4"/>
    <dgm:cxn modelId="{152866BD-EC4A-4BA4-B66D-5E14F53873B1}" type="presParOf" srcId="{DA4535EB-FBD3-48DF-9B68-77936950E4E2}" destId="{FE32A829-AD77-413A-A639-681E624FB816}" srcOrd="0" destOrd="0" presId="urn:microsoft.com/office/officeart/2005/8/layout/vList4"/>
    <dgm:cxn modelId="{D3674DE5-BBA6-4AC6-9A82-57FE40F465DA}" type="presParOf" srcId="{DA4535EB-FBD3-48DF-9B68-77936950E4E2}" destId="{23628085-8AC9-4409-B351-EC545A9925CC}" srcOrd="1" destOrd="0" presId="urn:microsoft.com/office/officeart/2005/8/layout/vList4"/>
    <dgm:cxn modelId="{8AEB9A45-28CB-4146-BFF5-D5F51273E85A}" type="presParOf" srcId="{DA4535EB-FBD3-48DF-9B68-77936950E4E2}" destId="{08DBC512-DF3B-43C7-9ABC-C9423F2CD851}" srcOrd="2" destOrd="0" presId="urn:microsoft.com/office/officeart/2005/8/layout/vList4"/>
    <dgm:cxn modelId="{38F53620-F17B-418C-B542-C774A5ABEB97}" type="presParOf" srcId="{DEA97CB3-2DEE-471B-B374-4E96364ED2BC}" destId="{AAA9F28A-AB78-4143-9C53-6FC550F952E3}" srcOrd="3" destOrd="0" presId="urn:microsoft.com/office/officeart/2005/8/layout/vList4"/>
    <dgm:cxn modelId="{39669E33-472B-4DA5-8626-0F62836C3A00}" type="presParOf" srcId="{DEA97CB3-2DEE-471B-B374-4E96364ED2BC}" destId="{582F9947-6F1D-45FE-9BE7-59AD10B6735A}" srcOrd="4" destOrd="0" presId="urn:microsoft.com/office/officeart/2005/8/layout/vList4"/>
    <dgm:cxn modelId="{3DB4002B-D9EF-4283-AA35-8117E66F6D6B}" type="presParOf" srcId="{582F9947-6F1D-45FE-9BE7-59AD10B6735A}" destId="{6437E3E5-15FD-415C-BB8D-182D8FE433FB}" srcOrd="0" destOrd="0" presId="urn:microsoft.com/office/officeart/2005/8/layout/vList4"/>
    <dgm:cxn modelId="{3485BBCA-8518-4E4C-A436-D6EB39754333}" type="presParOf" srcId="{582F9947-6F1D-45FE-9BE7-59AD10B6735A}" destId="{73851B48-5737-4900-B67B-3AEDEC1AC88E}" srcOrd="1" destOrd="0" presId="urn:microsoft.com/office/officeart/2005/8/layout/vList4"/>
    <dgm:cxn modelId="{917C4F63-9895-4897-807C-D6CC2352DDE5}" type="presParOf" srcId="{582F9947-6F1D-45FE-9BE7-59AD10B6735A}" destId="{4929BAA1-143C-4287-A645-FD8C95D881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3BD35A-6E92-477F-8957-5272FB590B6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7F72C-B44A-4071-93AA-1F30EEEB4388}">
      <dgm:prSet phldrT="[Текст]" custT="1"/>
      <dgm:spPr>
        <a:solidFill>
          <a:srgbClr val="006AB3"/>
        </a:solidFill>
      </dgm:spPr>
      <dgm:t>
        <a:bodyPr/>
        <a:lstStyle/>
        <a:p>
          <a:pPr algn="l"/>
          <a:r>
            <a:rPr lang="ru-RU" sz="4000" b="0" dirty="0" smtClean="0"/>
            <a:t>Проверка качества распознавания     осуществляется путем сравнения символов, внесенных в бланки ОГЭ, с теми же символами, полученными в результате их распознавания </a:t>
          </a:r>
          <a:endParaRPr lang="ru-RU" sz="4000" b="0" dirty="0"/>
        </a:p>
      </dgm:t>
    </dgm:pt>
    <dgm:pt modelId="{5B4167F9-5486-4645-A0DB-C17AEADE1C96}" type="parTrans" cxnId="{C19E3768-F7A8-46AB-A8C0-C45FCB18F505}">
      <dgm:prSet/>
      <dgm:spPr/>
      <dgm:t>
        <a:bodyPr/>
        <a:lstStyle/>
        <a:p>
          <a:endParaRPr lang="ru-RU"/>
        </a:p>
      </dgm:t>
    </dgm:pt>
    <dgm:pt modelId="{F75FC38E-B399-47CB-A6E3-13C03E5CD71E}" type="sibTrans" cxnId="{C19E3768-F7A8-46AB-A8C0-C45FCB18F505}">
      <dgm:prSet/>
      <dgm:spPr/>
      <dgm:t>
        <a:bodyPr/>
        <a:lstStyle/>
        <a:p>
          <a:endParaRPr lang="ru-RU"/>
        </a:p>
      </dgm:t>
    </dgm:pt>
    <dgm:pt modelId="{A35C130B-CAA9-4584-91A4-7D32BE61A63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4000" b="0" dirty="0" smtClean="0"/>
            <a:t>Верификатор проверяет правильность распознавания символов в соответствии </a:t>
          </a:r>
          <a:br>
            <a:rPr lang="ru-RU" sz="4000" b="0" dirty="0" smtClean="0"/>
          </a:br>
          <a:r>
            <a:rPr lang="ru-RU" sz="4000" b="0" dirty="0" smtClean="0"/>
            <a:t>с «Правилами для оператора верификации» и в случае необходимости вносит исправления в перечень распознанных символов</a:t>
          </a:r>
          <a:endParaRPr lang="ru-RU" sz="4000" b="0" dirty="0"/>
        </a:p>
      </dgm:t>
    </dgm:pt>
    <dgm:pt modelId="{FC7ED5B8-61EA-4699-B021-CFB3393B6325}" type="parTrans" cxnId="{21E46D0B-6D17-4E67-9A05-41E248700D14}">
      <dgm:prSet/>
      <dgm:spPr/>
      <dgm:t>
        <a:bodyPr/>
        <a:lstStyle/>
        <a:p>
          <a:endParaRPr lang="ru-RU"/>
        </a:p>
      </dgm:t>
    </dgm:pt>
    <dgm:pt modelId="{6518FDD9-C944-4107-A064-DF99B435F2BE}" type="sibTrans" cxnId="{21E46D0B-6D17-4E67-9A05-41E248700D14}">
      <dgm:prSet/>
      <dgm:spPr/>
      <dgm:t>
        <a:bodyPr/>
        <a:lstStyle/>
        <a:p>
          <a:endParaRPr lang="ru-RU"/>
        </a:p>
      </dgm:t>
    </dgm:pt>
    <dgm:pt modelId="{B786E3D6-6484-424C-A39D-BA085747FE37}" type="pres">
      <dgm:prSet presAssocID="{3B3BD35A-6E92-477F-8957-5272FB590B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7DEE49-E522-4A11-BB84-00D4DE196D48}" type="pres">
      <dgm:prSet presAssocID="{F5F7F72C-B44A-4071-93AA-1F30EEEB4388}" presName="comp" presStyleCnt="0"/>
      <dgm:spPr/>
    </dgm:pt>
    <dgm:pt modelId="{69B8AF16-BD7D-45B7-A09E-74C59092BE87}" type="pres">
      <dgm:prSet presAssocID="{F5F7F72C-B44A-4071-93AA-1F30EEEB4388}" presName="box" presStyleLbl="node1" presStyleIdx="0" presStyleCnt="2"/>
      <dgm:spPr/>
      <dgm:t>
        <a:bodyPr/>
        <a:lstStyle/>
        <a:p>
          <a:endParaRPr lang="ru-RU"/>
        </a:p>
      </dgm:t>
    </dgm:pt>
    <dgm:pt modelId="{F5532C65-42A2-431C-A09D-A32F60526014}" type="pres">
      <dgm:prSet presAssocID="{F5F7F72C-B44A-4071-93AA-1F30EEEB4388}" presName="img" presStyleLbl="fgImgPlace1" presStyleIdx="0" presStyleCnt="2"/>
      <dgm:spPr/>
    </dgm:pt>
    <dgm:pt modelId="{215C7958-B6A6-4F6F-84A3-AF7F6F1B0353}" type="pres">
      <dgm:prSet presAssocID="{F5F7F72C-B44A-4071-93AA-1F30EEEB438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C32A-5F3B-4E69-8BBE-E6721529B482}" type="pres">
      <dgm:prSet presAssocID="{F75FC38E-B399-47CB-A6E3-13C03E5CD71E}" presName="spacer" presStyleCnt="0"/>
      <dgm:spPr/>
    </dgm:pt>
    <dgm:pt modelId="{95D1CCCA-F04F-4126-A770-E429A7BC3EC2}" type="pres">
      <dgm:prSet presAssocID="{A35C130B-CAA9-4584-91A4-7D32BE61A63A}" presName="comp" presStyleCnt="0"/>
      <dgm:spPr/>
    </dgm:pt>
    <dgm:pt modelId="{E0BAD26A-394E-40E0-B8B9-C9D490AA2303}" type="pres">
      <dgm:prSet presAssocID="{A35C130B-CAA9-4584-91A4-7D32BE61A63A}" presName="box" presStyleLbl="node1" presStyleIdx="1" presStyleCnt="2"/>
      <dgm:spPr/>
      <dgm:t>
        <a:bodyPr/>
        <a:lstStyle/>
        <a:p>
          <a:endParaRPr lang="ru-RU"/>
        </a:p>
      </dgm:t>
    </dgm:pt>
    <dgm:pt modelId="{2EE2A8A7-C8B7-4FCF-9E0D-404287734933}" type="pres">
      <dgm:prSet presAssocID="{A35C130B-CAA9-4584-91A4-7D32BE61A63A}" presName="img" presStyleLbl="fgImgPlace1" presStyleIdx="1" presStyleCnt="2"/>
      <dgm:spPr/>
    </dgm:pt>
    <dgm:pt modelId="{F21A3E24-DC8B-4032-8681-68490AB0A8C0}" type="pres">
      <dgm:prSet presAssocID="{A35C130B-CAA9-4584-91A4-7D32BE61A63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2ACF6-A8D2-44E9-9627-1B5E9B7EB8FE}" type="presOf" srcId="{F5F7F72C-B44A-4071-93AA-1F30EEEB4388}" destId="{215C7958-B6A6-4F6F-84A3-AF7F6F1B0353}" srcOrd="1" destOrd="0" presId="urn:microsoft.com/office/officeart/2005/8/layout/vList4"/>
    <dgm:cxn modelId="{C19E3768-F7A8-46AB-A8C0-C45FCB18F505}" srcId="{3B3BD35A-6E92-477F-8957-5272FB590B66}" destId="{F5F7F72C-B44A-4071-93AA-1F30EEEB4388}" srcOrd="0" destOrd="0" parTransId="{5B4167F9-5486-4645-A0DB-C17AEADE1C96}" sibTransId="{F75FC38E-B399-47CB-A6E3-13C03E5CD71E}"/>
    <dgm:cxn modelId="{CF03A25F-D4DD-46CA-9347-B91E8C9F769E}" type="presOf" srcId="{3B3BD35A-6E92-477F-8957-5272FB590B66}" destId="{B786E3D6-6484-424C-A39D-BA085747FE37}" srcOrd="0" destOrd="0" presId="urn:microsoft.com/office/officeart/2005/8/layout/vList4"/>
    <dgm:cxn modelId="{EDC9C281-2AF5-42E0-9780-607A993875D9}" type="presOf" srcId="{F5F7F72C-B44A-4071-93AA-1F30EEEB4388}" destId="{69B8AF16-BD7D-45B7-A09E-74C59092BE87}" srcOrd="0" destOrd="0" presId="urn:microsoft.com/office/officeart/2005/8/layout/vList4"/>
    <dgm:cxn modelId="{06842D2D-D4F0-4582-A272-8CEF2E0F381B}" type="presOf" srcId="{A35C130B-CAA9-4584-91A4-7D32BE61A63A}" destId="{F21A3E24-DC8B-4032-8681-68490AB0A8C0}" srcOrd="1" destOrd="0" presId="urn:microsoft.com/office/officeart/2005/8/layout/vList4"/>
    <dgm:cxn modelId="{F3C2C3F9-88D3-4C99-9115-A06734C90604}" type="presOf" srcId="{A35C130B-CAA9-4584-91A4-7D32BE61A63A}" destId="{E0BAD26A-394E-40E0-B8B9-C9D490AA2303}" srcOrd="0" destOrd="0" presId="urn:microsoft.com/office/officeart/2005/8/layout/vList4"/>
    <dgm:cxn modelId="{21E46D0B-6D17-4E67-9A05-41E248700D14}" srcId="{3B3BD35A-6E92-477F-8957-5272FB590B66}" destId="{A35C130B-CAA9-4584-91A4-7D32BE61A63A}" srcOrd="1" destOrd="0" parTransId="{FC7ED5B8-61EA-4699-B021-CFB3393B6325}" sibTransId="{6518FDD9-C944-4107-A064-DF99B435F2BE}"/>
    <dgm:cxn modelId="{7AE8C660-C5B3-4913-A830-5BFC966683AF}" type="presParOf" srcId="{B786E3D6-6484-424C-A39D-BA085747FE37}" destId="{3F7DEE49-E522-4A11-BB84-00D4DE196D48}" srcOrd="0" destOrd="0" presId="urn:microsoft.com/office/officeart/2005/8/layout/vList4"/>
    <dgm:cxn modelId="{00611424-496B-45D3-AFA4-CDCC62E64C98}" type="presParOf" srcId="{3F7DEE49-E522-4A11-BB84-00D4DE196D48}" destId="{69B8AF16-BD7D-45B7-A09E-74C59092BE87}" srcOrd="0" destOrd="0" presId="urn:microsoft.com/office/officeart/2005/8/layout/vList4"/>
    <dgm:cxn modelId="{AC8F6016-156F-490A-83F8-E0D0891DEA1B}" type="presParOf" srcId="{3F7DEE49-E522-4A11-BB84-00D4DE196D48}" destId="{F5532C65-42A2-431C-A09D-A32F60526014}" srcOrd="1" destOrd="0" presId="urn:microsoft.com/office/officeart/2005/8/layout/vList4"/>
    <dgm:cxn modelId="{6F779143-A947-45EE-B57A-C087A6F9DC61}" type="presParOf" srcId="{3F7DEE49-E522-4A11-BB84-00D4DE196D48}" destId="{215C7958-B6A6-4F6F-84A3-AF7F6F1B0353}" srcOrd="2" destOrd="0" presId="urn:microsoft.com/office/officeart/2005/8/layout/vList4"/>
    <dgm:cxn modelId="{E62B6C51-8FEE-49A0-A6F4-EA6698DAB557}" type="presParOf" srcId="{B786E3D6-6484-424C-A39D-BA085747FE37}" destId="{C814C32A-5F3B-4E69-8BBE-E6721529B482}" srcOrd="1" destOrd="0" presId="urn:microsoft.com/office/officeart/2005/8/layout/vList4"/>
    <dgm:cxn modelId="{F1EE94B1-E736-4404-A8F3-A92A3F8F76BA}" type="presParOf" srcId="{B786E3D6-6484-424C-A39D-BA085747FE37}" destId="{95D1CCCA-F04F-4126-A770-E429A7BC3EC2}" srcOrd="2" destOrd="0" presId="urn:microsoft.com/office/officeart/2005/8/layout/vList4"/>
    <dgm:cxn modelId="{01C3C222-B05E-4252-BD85-A8CD8E775B3B}" type="presParOf" srcId="{95D1CCCA-F04F-4126-A770-E429A7BC3EC2}" destId="{E0BAD26A-394E-40E0-B8B9-C9D490AA2303}" srcOrd="0" destOrd="0" presId="urn:microsoft.com/office/officeart/2005/8/layout/vList4"/>
    <dgm:cxn modelId="{479CD0F0-49C9-428C-B54A-79182966AE53}" type="presParOf" srcId="{95D1CCCA-F04F-4126-A770-E429A7BC3EC2}" destId="{2EE2A8A7-C8B7-4FCF-9E0D-404287734933}" srcOrd="1" destOrd="0" presId="urn:microsoft.com/office/officeart/2005/8/layout/vList4"/>
    <dgm:cxn modelId="{A9107029-CBF3-4425-9965-0323B060DDC3}" type="presParOf" srcId="{95D1CCCA-F04F-4126-A770-E429A7BC3EC2}" destId="{F21A3E24-DC8B-4032-8681-68490AB0A8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FD98DD-2230-4E33-A4E6-50463DFC36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A10CE-0C85-4D4C-B7AF-8DCA616C6F0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4400" b="1" dirty="0" smtClean="0"/>
            <a:t>Конфликтная комиссия</a:t>
          </a:r>
          <a:endParaRPr lang="ru-RU" sz="4400" b="1" dirty="0"/>
        </a:p>
      </dgm:t>
    </dgm:pt>
    <dgm:pt modelId="{14F660B6-78EE-45C3-B37F-BA33D5CF1F12}" type="parTrans" cxnId="{284AC6D8-615C-4AFD-83F2-50C016730EAF}">
      <dgm:prSet/>
      <dgm:spPr/>
      <dgm:t>
        <a:bodyPr/>
        <a:lstStyle/>
        <a:p>
          <a:endParaRPr lang="ru-RU"/>
        </a:p>
      </dgm:t>
    </dgm:pt>
    <dgm:pt modelId="{00FD160D-0E1A-4EA0-8034-1A41A0F6CFBE}" type="sibTrans" cxnId="{284AC6D8-615C-4AFD-83F2-50C016730EAF}">
      <dgm:prSet/>
      <dgm:spPr/>
      <dgm:t>
        <a:bodyPr/>
        <a:lstStyle/>
        <a:p>
          <a:endParaRPr lang="ru-RU"/>
        </a:p>
      </dgm:t>
    </dgm:pt>
    <dgm:pt modelId="{2DAB2C83-1BEC-4244-A88F-CBA5E39DB37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b="1" dirty="0" smtClean="0"/>
            <a:t>принимает и рассматривает апелляции участников ГИА о нарушении установленного порядка проведения ГИА </a:t>
          </a:r>
          <a:br>
            <a:rPr lang="ru-RU" sz="2800" b="1" dirty="0" smtClean="0"/>
          </a:br>
          <a:r>
            <a:rPr lang="ru-RU" sz="2800" b="1" dirty="0" smtClean="0"/>
            <a:t>и о несогласии с выставленными баллами</a:t>
          </a:r>
          <a:endParaRPr lang="ru-RU" sz="2800" b="1" dirty="0"/>
        </a:p>
      </dgm:t>
    </dgm:pt>
    <dgm:pt modelId="{9B947F30-FB6E-49BF-83C8-4AE6F9795890}" type="parTrans" cxnId="{BFBF706A-8A2C-4A91-AD2D-AA4FCE541252}">
      <dgm:prSet/>
      <dgm:spPr/>
      <dgm:t>
        <a:bodyPr/>
        <a:lstStyle/>
        <a:p>
          <a:endParaRPr lang="ru-RU"/>
        </a:p>
      </dgm:t>
    </dgm:pt>
    <dgm:pt modelId="{62F93492-8628-4D02-A584-E3C595406A80}" type="sibTrans" cxnId="{BFBF706A-8A2C-4A91-AD2D-AA4FCE541252}">
      <dgm:prSet/>
      <dgm:spPr/>
      <dgm:t>
        <a:bodyPr/>
        <a:lstStyle/>
        <a:p>
          <a:endParaRPr lang="ru-RU"/>
        </a:p>
      </dgm:t>
    </dgm:pt>
    <dgm:pt modelId="{D8F43FFE-D34C-434D-91F3-D816CFF88BCC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b="1" dirty="0" smtClean="0"/>
            <a:t>принимает по результатам рассмотрения апелляции решение об удовлетворении или отклонении апелляций участников ГИА</a:t>
          </a:r>
          <a:endParaRPr lang="ru-RU" sz="2800" b="1" dirty="0"/>
        </a:p>
      </dgm:t>
    </dgm:pt>
    <dgm:pt modelId="{17348331-5694-4EB4-B9A4-F86A05299D3B}" type="parTrans" cxnId="{A811C356-6E1E-4DF1-9637-FB3710B4BAB4}">
      <dgm:prSet/>
      <dgm:spPr/>
      <dgm:t>
        <a:bodyPr/>
        <a:lstStyle/>
        <a:p>
          <a:endParaRPr lang="ru-RU"/>
        </a:p>
      </dgm:t>
    </dgm:pt>
    <dgm:pt modelId="{A0860256-322D-40B8-9E99-1FB7986C836C}" type="sibTrans" cxnId="{A811C356-6E1E-4DF1-9637-FB3710B4BAB4}">
      <dgm:prSet/>
      <dgm:spPr/>
      <dgm:t>
        <a:bodyPr/>
        <a:lstStyle/>
        <a:p>
          <a:endParaRPr lang="ru-RU"/>
        </a:p>
      </dgm:t>
    </dgm:pt>
    <dgm:pt modelId="{E56F11DA-B7FA-434B-A2F7-A2A079D2C006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b="1" dirty="0" smtClean="0"/>
            <a:t>обращается в ФИПИ с запросом о предоставлении разъяснений по критериям оценивания </a:t>
          </a:r>
          <a:endParaRPr lang="ru-RU" sz="2800" b="1" dirty="0"/>
        </a:p>
      </dgm:t>
    </dgm:pt>
    <dgm:pt modelId="{FEF5C356-4A8D-48F2-83BC-25A49BD87CF6}" type="parTrans" cxnId="{84CB4787-53EC-4670-9DBD-575390C4D9BE}">
      <dgm:prSet/>
      <dgm:spPr/>
      <dgm:t>
        <a:bodyPr/>
        <a:lstStyle/>
        <a:p>
          <a:endParaRPr lang="ru-RU"/>
        </a:p>
      </dgm:t>
    </dgm:pt>
    <dgm:pt modelId="{92B8FEB4-A74E-48EA-BEF0-97186BB5613E}" type="sibTrans" cxnId="{84CB4787-53EC-4670-9DBD-575390C4D9BE}">
      <dgm:prSet/>
      <dgm:spPr/>
      <dgm:t>
        <a:bodyPr/>
        <a:lstStyle/>
        <a:p>
          <a:endParaRPr lang="ru-RU"/>
        </a:p>
      </dgm:t>
    </dgm:pt>
    <dgm:pt modelId="{948F88AB-050F-4241-92B0-91078F512960}">
      <dgm:prSet custT="1"/>
      <dgm:spPr>
        <a:solidFill>
          <a:srgbClr val="006AB3"/>
        </a:solidFill>
      </dgm:spPr>
      <dgm:t>
        <a:bodyPr/>
        <a:lstStyle/>
        <a:p>
          <a:r>
            <a:rPr lang="ru-RU" sz="2800" b="1" dirty="0" smtClean="0"/>
            <a:t>информирует апеллянтов и (или) их родителей (законных представителей), а также ГЭК и РЦОИ о принятых решениях</a:t>
          </a:r>
          <a:endParaRPr lang="ru-RU" sz="2800" b="1" dirty="0"/>
        </a:p>
      </dgm:t>
    </dgm:pt>
    <dgm:pt modelId="{D9877A58-8B24-4EF7-82A4-8FF93BA26C8A}" type="parTrans" cxnId="{CDD80C5F-9B5F-4DBB-A839-E7389FB42A77}">
      <dgm:prSet/>
      <dgm:spPr/>
      <dgm:t>
        <a:bodyPr/>
        <a:lstStyle/>
        <a:p>
          <a:endParaRPr lang="ru-RU"/>
        </a:p>
      </dgm:t>
    </dgm:pt>
    <dgm:pt modelId="{428E91D7-40E4-4838-AA7A-92EFDFB2ADAC}" type="sibTrans" cxnId="{CDD80C5F-9B5F-4DBB-A839-E7389FB42A77}">
      <dgm:prSet/>
      <dgm:spPr/>
      <dgm:t>
        <a:bodyPr/>
        <a:lstStyle/>
        <a:p>
          <a:endParaRPr lang="ru-RU"/>
        </a:p>
      </dgm:t>
    </dgm:pt>
    <dgm:pt modelId="{774543AA-093B-46EC-A95C-D23AFEC927B1}" type="pres">
      <dgm:prSet presAssocID="{F9FD98DD-2230-4E33-A4E6-50463DFC36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13AA2-699F-4D9E-BB98-0C039969E98C}" type="pres">
      <dgm:prSet presAssocID="{324A10CE-0C85-4D4C-B7AF-8DCA616C6F05}" presName="root1" presStyleCnt="0"/>
      <dgm:spPr/>
    </dgm:pt>
    <dgm:pt modelId="{898651D7-A047-4A82-A9C8-E1C8CC19A144}" type="pres">
      <dgm:prSet presAssocID="{324A10CE-0C85-4D4C-B7AF-8DCA616C6F05}" presName="LevelOneTextNode" presStyleLbl="node0" presStyleIdx="0" presStyleCnt="1" custScaleX="412453" custScaleY="390989" custLinFactX="-100000" custLinFactNeighborX="-140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82386-6766-4B78-84A7-CE04D32E9BA0}" type="pres">
      <dgm:prSet presAssocID="{324A10CE-0C85-4D4C-B7AF-8DCA616C6F05}" presName="level2hierChild" presStyleCnt="0"/>
      <dgm:spPr/>
    </dgm:pt>
    <dgm:pt modelId="{8CADC91A-8CAB-4C8A-A09A-004B20320B87}" type="pres">
      <dgm:prSet presAssocID="{9B947F30-FB6E-49BF-83C8-4AE6F979589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3DA2A3C-4AA9-4B4E-A723-1D34C32B9E9F}" type="pres">
      <dgm:prSet presAssocID="{9B947F30-FB6E-49BF-83C8-4AE6F979589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1E34124-1351-4A39-A835-FA0E250AE4C0}" type="pres">
      <dgm:prSet presAssocID="{2DAB2C83-1BEC-4244-A88F-CBA5E39DB379}" presName="root2" presStyleCnt="0"/>
      <dgm:spPr/>
    </dgm:pt>
    <dgm:pt modelId="{42F93670-4622-409F-AF28-BF23D0AC34F7}" type="pres">
      <dgm:prSet presAssocID="{2DAB2C83-1BEC-4244-A88F-CBA5E39DB379}" presName="LevelTwoTextNode" presStyleLbl="node2" presStyleIdx="0" presStyleCnt="4" custScaleX="1054388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7BD53-5F11-4AA2-A689-43C69F7B19F8}" type="pres">
      <dgm:prSet presAssocID="{2DAB2C83-1BEC-4244-A88F-CBA5E39DB379}" presName="level3hierChild" presStyleCnt="0"/>
      <dgm:spPr/>
    </dgm:pt>
    <dgm:pt modelId="{7C2FA132-D74A-4658-909B-C4C8A3B31F48}" type="pres">
      <dgm:prSet presAssocID="{17348331-5694-4EB4-B9A4-F86A05299D3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3A6A78E-16CB-4379-B155-AD55CC24C399}" type="pres">
      <dgm:prSet presAssocID="{17348331-5694-4EB4-B9A4-F86A05299D3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C8CB081-4894-4A1F-B8B2-AA6F93A2AD15}" type="pres">
      <dgm:prSet presAssocID="{D8F43FFE-D34C-434D-91F3-D816CFF88BCC}" presName="root2" presStyleCnt="0"/>
      <dgm:spPr/>
    </dgm:pt>
    <dgm:pt modelId="{5A440F36-E865-4077-91B6-4DDB8D641AC9}" type="pres">
      <dgm:prSet presAssocID="{D8F43FFE-D34C-434D-91F3-D816CFF88BCC}" presName="LevelTwoTextNode" presStyleLbl="node2" presStyleIdx="1" presStyleCnt="4" custScaleX="1054388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4C36C-4BF4-4DC9-B8EA-D45B62279EA5}" type="pres">
      <dgm:prSet presAssocID="{D8F43FFE-D34C-434D-91F3-D816CFF88BCC}" presName="level3hierChild" presStyleCnt="0"/>
      <dgm:spPr/>
    </dgm:pt>
    <dgm:pt modelId="{36A8CF9C-B640-4EE7-A89E-9E0612D4CD8A}" type="pres">
      <dgm:prSet presAssocID="{FEF5C356-4A8D-48F2-83BC-25A49BD87CF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739DC23-9729-4F32-9878-5C045F65AD22}" type="pres">
      <dgm:prSet presAssocID="{FEF5C356-4A8D-48F2-83BC-25A49BD87C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F033544-0A16-4F84-B2EC-3C9493EFBD9A}" type="pres">
      <dgm:prSet presAssocID="{E56F11DA-B7FA-434B-A2F7-A2A079D2C006}" presName="root2" presStyleCnt="0"/>
      <dgm:spPr/>
    </dgm:pt>
    <dgm:pt modelId="{E3D2B1A7-52D9-4F70-8F85-72C8822A8883}" type="pres">
      <dgm:prSet presAssocID="{E56F11DA-B7FA-434B-A2F7-A2A079D2C006}" presName="LevelTwoTextNode" presStyleLbl="node2" presStyleIdx="2" presStyleCnt="4" custScaleX="1054388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535AF-5926-43F9-BD5E-6A09648C4840}" type="pres">
      <dgm:prSet presAssocID="{E56F11DA-B7FA-434B-A2F7-A2A079D2C006}" presName="level3hierChild" presStyleCnt="0"/>
      <dgm:spPr/>
    </dgm:pt>
    <dgm:pt modelId="{66E708B8-2840-44DB-8156-9D6D538EE088}" type="pres">
      <dgm:prSet presAssocID="{D9877A58-8B24-4EF7-82A4-8FF93BA26C8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129D272-850B-4808-89DE-DDB681B01408}" type="pres">
      <dgm:prSet presAssocID="{D9877A58-8B24-4EF7-82A4-8FF93BA26C8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6BF4740-06E0-46FC-9F5E-68A363F35C43}" type="pres">
      <dgm:prSet presAssocID="{948F88AB-050F-4241-92B0-91078F512960}" presName="root2" presStyleCnt="0"/>
      <dgm:spPr/>
    </dgm:pt>
    <dgm:pt modelId="{84C5BB6F-D12A-4EB0-B7D0-9E8B9D0EBD8B}" type="pres">
      <dgm:prSet presAssocID="{948F88AB-050F-4241-92B0-91078F512960}" presName="LevelTwoTextNode" presStyleLbl="node2" presStyleIdx="3" presStyleCnt="4" custScaleX="1056391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BA4CC-62B0-4624-B7F7-314A5D114316}" type="pres">
      <dgm:prSet presAssocID="{948F88AB-050F-4241-92B0-91078F512960}" presName="level3hierChild" presStyleCnt="0"/>
      <dgm:spPr/>
    </dgm:pt>
  </dgm:ptLst>
  <dgm:cxnLst>
    <dgm:cxn modelId="{8A4B07AD-111D-47E0-9113-246712F1BD09}" type="presOf" srcId="{2DAB2C83-1BEC-4244-A88F-CBA5E39DB379}" destId="{42F93670-4622-409F-AF28-BF23D0AC34F7}" srcOrd="0" destOrd="0" presId="urn:microsoft.com/office/officeart/2008/layout/HorizontalMultiLevelHierarchy"/>
    <dgm:cxn modelId="{FED76453-14D3-477A-BC03-5082E73DF6AB}" type="presOf" srcId="{948F88AB-050F-4241-92B0-91078F512960}" destId="{84C5BB6F-D12A-4EB0-B7D0-9E8B9D0EBD8B}" srcOrd="0" destOrd="0" presId="urn:microsoft.com/office/officeart/2008/layout/HorizontalMultiLevelHierarchy"/>
    <dgm:cxn modelId="{93698C07-7A2C-4F1E-B43F-5A8EA5534A81}" type="presOf" srcId="{D8F43FFE-D34C-434D-91F3-D816CFF88BCC}" destId="{5A440F36-E865-4077-91B6-4DDB8D641AC9}" srcOrd="0" destOrd="0" presId="urn:microsoft.com/office/officeart/2008/layout/HorizontalMultiLevelHierarchy"/>
    <dgm:cxn modelId="{84CB4787-53EC-4670-9DBD-575390C4D9BE}" srcId="{324A10CE-0C85-4D4C-B7AF-8DCA616C6F05}" destId="{E56F11DA-B7FA-434B-A2F7-A2A079D2C006}" srcOrd="2" destOrd="0" parTransId="{FEF5C356-4A8D-48F2-83BC-25A49BD87CF6}" sibTransId="{92B8FEB4-A74E-48EA-BEF0-97186BB5613E}"/>
    <dgm:cxn modelId="{5A2C6E57-8D25-4307-A2D6-D1919B7DC89C}" type="presOf" srcId="{FEF5C356-4A8D-48F2-83BC-25A49BD87CF6}" destId="{1739DC23-9729-4F32-9878-5C045F65AD22}" srcOrd="1" destOrd="0" presId="urn:microsoft.com/office/officeart/2008/layout/HorizontalMultiLevelHierarchy"/>
    <dgm:cxn modelId="{A811C356-6E1E-4DF1-9637-FB3710B4BAB4}" srcId="{324A10CE-0C85-4D4C-B7AF-8DCA616C6F05}" destId="{D8F43FFE-D34C-434D-91F3-D816CFF88BCC}" srcOrd="1" destOrd="0" parTransId="{17348331-5694-4EB4-B9A4-F86A05299D3B}" sibTransId="{A0860256-322D-40B8-9E99-1FB7986C836C}"/>
    <dgm:cxn modelId="{284AC6D8-615C-4AFD-83F2-50C016730EAF}" srcId="{F9FD98DD-2230-4E33-A4E6-50463DFC3609}" destId="{324A10CE-0C85-4D4C-B7AF-8DCA616C6F05}" srcOrd="0" destOrd="0" parTransId="{14F660B6-78EE-45C3-B37F-BA33D5CF1F12}" sibTransId="{00FD160D-0E1A-4EA0-8034-1A41A0F6CFBE}"/>
    <dgm:cxn modelId="{3EF7CB91-14F0-4772-9D05-46939B0441ED}" type="presOf" srcId="{D9877A58-8B24-4EF7-82A4-8FF93BA26C8A}" destId="{66E708B8-2840-44DB-8156-9D6D538EE088}" srcOrd="0" destOrd="0" presId="urn:microsoft.com/office/officeart/2008/layout/HorizontalMultiLevelHierarchy"/>
    <dgm:cxn modelId="{8620D25B-78A6-4437-B628-0ACE364F85F9}" type="presOf" srcId="{324A10CE-0C85-4D4C-B7AF-8DCA616C6F05}" destId="{898651D7-A047-4A82-A9C8-E1C8CC19A144}" srcOrd="0" destOrd="0" presId="urn:microsoft.com/office/officeart/2008/layout/HorizontalMultiLevelHierarchy"/>
    <dgm:cxn modelId="{86694F8E-67C6-47B4-ABED-D46F513B5EA5}" type="presOf" srcId="{D9877A58-8B24-4EF7-82A4-8FF93BA26C8A}" destId="{C129D272-850B-4808-89DE-DDB681B01408}" srcOrd="1" destOrd="0" presId="urn:microsoft.com/office/officeart/2008/layout/HorizontalMultiLevelHierarchy"/>
    <dgm:cxn modelId="{BFBF706A-8A2C-4A91-AD2D-AA4FCE541252}" srcId="{324A10CE-0C85-4D4C-B7AF-8DCA616C6F05}" destId="{2DAB2C83-1BEC-4244-A88F-CBA5E39DB379}" srcOrd="0" destOrd="0" parTransId="{9B947F30-FB6E-49BF-83C8-4AE6F9795890}" sibTransId="{62F93492-8628-4D02-A584-E3C595406A80}"/>
    <dgm:cxn modelId="{4C326879-F2AD-41D9-A697-68CBD45891BD}" type="presOf" srcId="{17348331-5694-4EB4-B9A4-F86A05299D3B}" destId="{D3A6A78E-16CB-4379-B155-AD55CC24C399}" srcOrd="1" destOrd="0" presId="urn:microsoft.com/office/officeart/2008/layout/HorizontalMultiLevelHierarchy"/>
    <dgm:cxn modelId="{CDD80C5F-9B5F-4DBB-A839-E7389FB42A77}" srcId="{324A10CE-0C85-4D4C-B7AF-8DCA616C6F05}" destId="{948F88AB-050F-4241-92B0-91078F512960}" srcOrd="3" destOrd="0" parTransId="{D9877A58-8B24-4EF7-82A4-8FF93BA26C8A}" sibTransId="{428E91D7-40E4-4838-AA7A-92EFDFB2ADAC}"/>
    <dgm:cxn modelId="{487B019B-2FB2-4A37-A2B2-694A6C03EFEF}" type="presOf" srcId="{E56F11DA-B7FA-434B-A2F7-A2A079D2C006}" destId="{E3D2B1A7-52D9-4F70-8F85-72C8822A8883}" srcOrd="0" destOrd="0" presId="urn:microsoft.com/office/officeart/2008/layout/HorizontalMultiLevelHierarchy"/>
    <dgm:cxn modelId="{A7DD6626-FCDF-428B-A404-6DD3E0DDC4E5}" type="presOf" srcId="{9B947F30-FB6E-49BF-83C8-4AE6F9795890}" destId="{8CADC91A-8CAB-4C8A-A09A-004B20320B87}" srcOrd="0" destOrd="0" presId="urn:microsoft.com/office/officeart/2008/layout/HorizontalMultiLevelHierarchy"/>
    <dgm:cxn modelId="{FF634DC0-153C-4FD7-B796-3FD16CCFA494}" type="presOf" srcId="{FEF5C356-4A8D-48F2-83BC-25A49BD87CF6}" destId="{36A8CF9C-B640-4EE7-A89E-9E0612D4CD8A}" srcOrd="0" destOrd="0" presId="urn:microsoft.com/office/officeart/2008/layout/HorizontalMultiLevelHierarchy"/>
    <dgm:cxn modelId="{467B7EB3-5F0A-40A1-AE1B-C4A1FC063D81}" type="presOf" srcId="{9B947F30-FB6E-49BF-83C8-4AE6F9795890}" destId="{23DA2A3C-4AA9-4B4E-A723-1D34C32B9E9F}" srcOrd="1" destOrd="0" presId="urn:microsoft.com/office/officeart/2008/layout/HorizontalMultiLevelHierarchy"/>
    <dgm:cxn modelId="{B80D93F4-24D0-43BA-9FAF-A0B562D8D13F}" type="presOf" srcId="{F9FD98DD-2230-4E33-A4E6-50463DFC3609}" destId="{774543AA-093B-46EC-A95C-D23AFEC927B1}" srcOrd="0" destOrd="0" presId="urn:microsoft.com/office/officeart/2008/layout/HorizontalMultiLevelHierarchy"/>
    <dgm:cxn modelId="{284346E8-1004-43E4-8F41-554525F17B07}" type="presOf" srcId="{17348331-5694-4EB4-B9A4-F86A05299D3B}" destId="{7C2FA132-D74A-4658-909B-C4C8A3B31F48}" srcOrd="0" destOrd="0" presId="urn:microsoft.com/office/officeart/2008/layout/HorizontalMultiLevelHierarchy"/>
    <dgm:cxn modelId="{CEF395DB-B1F8-4E53-A1D0-22FBFB4D1008}" type="presParOf" srcId="{774543AA-093B-46EC-A95C-D23AFEC927B1}" destId="{1EC13AA2-699F-4D9E-BB98-0C039969E98C}" srcOrd="0" destOrd="0" presId="urn:microsoft.com/office/officeart/2008/layout/HorizontalMultiLevelHierarchy"/>
    <dgm:cxn modelId="{B3F56264-E4B0-49D5-BA9E-4E31EF5E9B65}" type="presParOf" srcId="{1EC13AA2-699F-4D9E-BB98-0C039969E98C}" destId="{898651D7-A047-4A82-A9C8-E1C8CC19A144}" srcOrd="0" destOrd="0" presId="urn:microsoft.com/office/officeart/2008/layout/HorizontalMultiLevelHierarchy"/>
    <dgm:cxn modelId="{51A9518C-50B0-4D52-884D-926B9FD0F2C2}" type="presParOf" srcId="{1EC13AA2-699F-4D9E-BB98-0C039969E98C}" destId="{22482386-6766-4B78-84A7-CE04D32E9BA0}" srcOrd="1" destOrd="0" presId="urn:microsoft.com/office/officeart/2008/layout/HorizontalMultiLevelHierarchy"/>
    <dgm:cxn modelId="{9C76090A-BB89-4D26-A5CB-4A5F825E2B7B}" type="presParOf" srcId="{22482386-6766-4B78-84A7-CE04D32E9BA0}" destId="{8CADC91A-8CAB-4C8A-A09A-004B20320B87}" srcOrd="0" destOrd="0" presId="urn:microsoft.com/office/officeart/2008/layout/HorizontalMultiLevelHierarchy"/>
    <dgm:cxn modelId="{476B05D8-F9B2-4A75-9475-E14ABC07D9BE}" type="presParOf" srcId="{8CADC91A-8CAB-4C8A-A09A-004B20320B87}" destId="{23DA2A3C-4AA9-4B4E-A723-1D34C32B9E9F}" srcOrd="0" destOrd="0" presId="urn:microsoft.com/office/officeart/2008/layout/HorizontalMultiLevelHierarchy"/>
    <dgm:cxn modelId="{8D9BAAF8-9C7E-48C7-9F13-2D5A10B5F4A3}" type="presParOf" srcId="{22482386-6766-4B78-84A7-CE04D32E9BA0}" destId="{F1E34124-1351-4A39-A835-FA0E250AE4C0}" srcOrd="1" destOrd="0" presId="urn:microsoft.com/office/officeart/2008/layout/HorizontalMultiLevelHierarchy"/>
    <dgm:cxn modelId="{CB426228-3377-4A9A-BA2D-92DCAA3EA4D8}" type="presParOf" srcId="{F1E34124-1351-4A39-A835-FA0E250AE4C0}" destId="{42F93670-4622-409F-AF28-BF23D0AC34F7}" srcOrd="0" destOrd="0" presId="urn:microsoft.com/office/officeart/2008/layout/HorizontalMultiLevelHierarchy"/>
    <dgm:cxn modelId="{A4884755-76BC-49E9-8826-0C9C012BAD0D}" type="presParOf" srcId="{F1E34124-1351-4A39-A835-FA0E250AE4C0}" destId="{0357BD53-5F11-4AA2-A689-43C69F7B19F8}" srcOrd="1" destOrd="0" presId="urn:microsoft.com/office/officeart/2008/layout/HorizontalMultiLevelHierarchy"/>
    <dgm:cxn modelId="{03EE0E8F-6464-4114-8FB7-02AB2535C558}" type="presParOf" srcId="{22482386-6766-4B78-84A7-CE04D32E9BA0}" destId="{7C2FA132-D74A-4658-909B-C4C8A3B31F48}" srcOrd="2" destOrd="0" presId="urn:microsoft.com/office/officeart/2008/layout/HorizontalMultiLevelHierarchy"/>
    <dgm:cxn modelId="{DD82C9F2-5B1A-48BC-B24C-991A131F4492}" type="presParOf" srcId="{7C2FA132-D74A-4658-909B-C4C8A3B31F48}" destId="{D3A6A78E-16CB-4379-B155-AD55CC24C399}" srcOrd="0" destOrd="0" presId="urn:microsoft.com/office/officeart/2008/layout/HorizontalMultiLevelHierarchy"/>
    <dgm:cxn modelId="{2C7F8AA6-5525-4471-A6A6-3181C7880B49}" type="presParOf" srcId="{22482386-6766-4B78-84A7-CE04D32E9BA0}" destId="{6C8CB081-4894-4A1F-B8B2-AA6F93A2AD15}" srcOrd="3" destOrd="0" presId="urn:microsoft.com/office/officeart/2008/layout/HorizontalMultiLevelHierarchy"/>
    <dgm:cxn modelId="{DC4B629C-EB2F-47D5-807E-FEF96DD04E41}" type="presParOf" srcId="{6C8CB081-4894-4A1F-B8B2-AA6F93A2AD15}" destId="{5A440F36-E865-4077-91B6-4DDB8D641AC9}" srcOrd="0" destOrd="0" presId="urn:microsoft.com/office/officeart/2008/layout/HorizontalMultiLevelHierarchy"/>
    <dgm:cxn modelId="{89CCE700-6E2A-40AE-8B7D-2A859A7F5595}" type="presParOf" srcId="{6C8CB081-4894-4A1F-B8B2-AA6F93A2AD15}" destId="{4674C36C-4BF4-4DC9-B8EA-D45B62279EA5}" srcOrd="1" destOrd="0" presId="urn:microsoft.com/office/officeart/2008/layout/HorizontalMultiLevelHierarchy"/>
    <dgm:cxn modelId="{ADD326B1-7A6F-4F15-8D78-5EC375851A32}" type="presParOf" srcId="{22482386-6766-4B78-84A7-CE04D32E9BA0}" destId="{36A8CF9C-B640-4EE7-A89E-9E0612D4CD8A}" srcOrd="4" destOrd="0" presId="urn:microsoft.com/office/officeart/2008/layout/HorizontalMultiLevelHierarchy"/>
    <dgm:cxn modelId="{5BB86987-6D7A-4061-AA09-EB67DFC1E644}" type="presParOf" srcId="{36A8CF9C-B640-4EE7-A89E-9E0612D4CD8A}" destId="{1739DC23-9729-4F32-9878-5C045F65AD22}" srcOrd="0" destOrd="0" presId="urn:microsoft.com/office/officeart/2008/layout/HorizontalMultiLevelHierarchy"/>
    <dgm:cxn modelId="{DD27EFFF-3BB7-4AE6-9F60-595477AD5678}" type="presParOf" srcId="{22482386-6766-4B78-84A7-CE04D32E9BA0}" destId="{9F033544-0A16-4F84-B2EC-3C9493EFBD9A}" srcOrd="5" destOrd="0" presId="urn:microsoft.com/office/officeart/2008/layout/HorizontalMultiLevelHierarchy"/>
    <dgm:cxn modelId="{F957173C-5E60-41A1-B710-1B32CC923F58}" type="presParOf" srcId="{9F033544-0A16-4F84-B2EC-3C9493EFBD9A}" destId="{E3D2B1A7-52D9-4F70-8F85-72C8822A8883}" srcOrd="0" destOrd="0" presId="urn:microsoft.com/office/officeart/2008/layout/HorizontalMultiLevelHierarchy"/>
    <dgm:cxn modelId="{5088D698-AE90-4079-9F33-1CB941BE73C5}" type="presParOf" srcId="{9F033544-0A16-4F84-B2EC-3C9493EFBD9A}" destId="{52D535AF-5926-43F9-BD5E-6A09648C4840}" srcOrd="1" destOrd="0" presId="urn:microsoft.com/office/officeart/2008/layout/HorizontalMultiLevelHierarchy"/>
    <dgm:cxn modelId="{96B05A9E-6943-487B-8717-A60C1DF1E2FB}" type="presParOf" srcId="{22482386-6766-4B78-84A7-CE04D32E9BA0}" destId="{66E708B8-2840-44DB-8156-9D6D538EE088}" srcOrd="6" destOrd="0" presId="urn:microsoft.com/office/officeart/2008/layout/HorizontalMultiLevelHierarchy"/>
    <dgm:cxn modelId="{6F1086B7-83A0-4007-B59C-635AC7CDA672}" type="presParOf" srcId="{66E708B8-2840-44DB-8156-9D6D538EE088}" destId="{C129D272-850B-4808-89DE-DDB681B01408}" srcOrd="0" destOrd="0" presId="urn:microsoft.com/office/officeart/2008/layout/HorizontalMultiLevelHierarchy"/>
    <dgm:cxn modelId="{6A41BFBA-C078-4C80-A155-8A50729BC846}" type="presParOf" srcId="{22482386-6766-4B78-84A7-CE04D32E9BA0}" destId="{36BF4740-06E0-46FC-9F5E-68A363F35C43}" srcOrd="7" destOrd="0" presId="urn:microsoft.com/office/officeart/2008/layout/HorizontalMultiLevelHierarchy"/>
    <dgm:cxn modelId="{7F93E526-C023-499C-8E2C-46C4F0EB2F8A}" type="presParOf" srcId="{36BF4740-06E0-46FC-9F5E-68A363F35C43}" destId="{84C5BB6F-D12A-4EB0-B7D0-9E8B9D0EBD8B}" srcOrd="0" destOrd="0" presId="urn:microsoft.com/office/officeart/2008/layout/HorizontalMultiLevelHierarchy"/>
    <dgm:cxn modelId="{144EE258-1490-4ED6-B06A-AD00931571F8}" type="presParOf" srcId="{36BF4740-06E0-46FC-9F5E-68A363F35C43}" destId="{3C1BA4CC-62B0-4624-B7F7-314A5D1143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FD98DD-2230-4E33-A4E6-50463DFC36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A10CE-0C85-4D4C-B7AF-8DCA616C6F0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4000" b="1" dirty="0" smtClean="0"/>
            <a:t>Государственная экзаменационная комиссия</a:t>
          </a:r>
          <a:endParaRPr lang="ru-RU" sz="4000" b="1" dirty="0"/>
        </a:p>
      </dgm:t>
    </dgm:pt>
    <dgm:pt modelId="{14F660B6-78EE-45C3-B37F-BA33D5CF1F12}" type="parTrans" cxnId="{284AC6D8-615C-4AFD-83F2-50C016730EAF}">
      <dgm:prSet/>
      <dgm:spPr/>
      <dgm:t>
        <a:bodyPr/>
        <a:lstStyle/>
        <a:p>
          <a:endParaRPr lang="ru-RU"/>
        </a:p>
      </dgm:t>
    </dgm:pt>
    <dgm:pt modelId="{00FD160D-0E1A-4EA0-8034-1A41A0F6CFBE}" type="sibTrans" cxnId="{284AC6D8-615C-4AFD-83F2-50C016730EAF}">
      <dgm:prSet/>
      <dgm:spPr/>
      <dgm:t>
        <a:bodyPr/>
        <a:lstStyle/>
        <a:p>
          <a:endParaRPr lang="ru-RU"/>
        </a:p>
      </dgm:t>
    </dgm:pt>
    <dgm:pt modelId="{2DAB2C83-1BEC-4244-A88F-CBA5E39DB37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dirty="0" smtClean="0"/>
            <a:t>принимает решение об утверждении, изменении и (или) аннулировании результатов ГИА</a:t>
          </a:r>
          <a:endParaRPr lang="ru-RU" sz="3200" b="1" dirty="0"/>
        </a:p>
      </dgm:t>
    </dgm:pt>
    <dgm:pt modelId="{9B947F30-FB6E-49BF-83C8-4AE6F9795890}" type="parTrans" cxnId="{BFBF706A-8A2C-4A91-AD2D-AA4FCE541252}">
      <dgm:prSet/>
      <dgm:spPr/>
      <dgm:t>
        <a:bodyPr/>
        <a:lstStyle/>
        <a:p>
          <a:endParaRPr lang="ru-RU"/>
        </a:p>
      </dgm:t>
    </dgm:pt>
    <dgm:pt modelId="{62F93492-8628-4D02-A584-E3C595406A80}" type="sibTrans" cxnId="{BFBF706A-8A2C-4A91-AD2D-AA4FCE541252}">
      <dgm:prSet/>
      <dgm:spPr/>
      <dgm:t>
        <a:bodyPr/>
        <a:lstStyle/>
        <a:p>
          <a:endParaRPr lang="ru-RU"/>
        </a:p>
      </dgm:t>
    </dgm:pt>
    <dgm:pt modelId="{E56F11DA-B7FA-434B-A2F7-A2A079D2C006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dirty="0" smtClean="0"/>
            <a:t>принимает решение об аннулировании результата ГИА данного участника ГИА по соответствующему учебному предмету</a:t>
          </a:r>
          <a:endParaRPr lang="ru-RU" sz="3200" b="1" dirty="0"/>
        </a:p>
      </dgm:t>
    </dgm:pt>
    <dgm:pt modelId="{FEF5C356-4A8D-48F2-83BC-25A49BD87CF6}" type="parTrans" cxnId="{84CB4787-53EC-4670-9DBD-575390C4D9BE}">
      <dgm:prSet/>
      <dgm:spPr/>
      <dgm:t>
        <a:bodyPr/>
        <a:lstStyle/>
        <a:p>
          <a:endParaRPr lang="ru-RU"/>
        </a:p>
      </dgm:t>
    </dgm:pt>
    <dgm:pt modelId="{92B8FEB4-A74E-48EA-BEF0-97186BB5613E}" type="sibTrans" cxnId="{84CB4787-53EC-4670-9DBD-575390C4D9BE}">
      <dgm:prSet/>
      <dgm:spPr/>
      <dgm:t>
        <a:bodyPr/>
        <a:lstStyle/>
        <a:p>
          <a:endParaRPr lang="ru-RU"/>
        </a:p>
      </dgm:t>
    </dgm:pt>
    <dgm:pt modelId="{948F88AB-050F-4241-92B0-91078F512960}">
      <dgm:prSet custT="1"/>
      <dgm:spPr>
        <a:solidFill>
          <a:srgbClr val="006AB3"/>
        </a:solidFill>
      </dgm:spPr>
      <dgm:t>
        <a:bodyPr/>
        <a:lstStyle/>
        <a:p>
          <a:r>
            <a:rPr lang="ru-RU" sz="3200" dirty="0" smtClean="0"/>
            <a:t>принимает решение об изменении результата ГИА согласно протоколам конфликтной комиссии</a:t>
          </a:r>
          <a:endParaRPr lang="ru-RU" sz="3200" b="1" dirty="0"/>
        </a:p>
      </dgm:t>
    </dgm:pt>
    <dgm:pt modelId="{D9877A58-8B24-4EF7-82A4-8FF93BA26C8A}" type="parTrans" cxnId="{CDD80C5F-9B5F-4DBB-A839-E7389FB42A77}">
      <dgm:prSet/>
      <dgm:spPr/>
      <dgm:t>
        <a:bodyPr/>
        <a:lstStyle/>
        <a:p>
          <a:endParaRPr lang="ru-RU"/>
        </a:p>
      </dgm:t>
    </dgm:pt>
    <dgm:pt modelId="{428E91D7-40E4-4838-AA7A-92EFDFB2ADAC}" type="sibTrans" cxnId="{CDD80C5F-9B5F-4DBB-A839-E7389FB42A77}">
      <dgm:prSet/>
      <dgm:spPr/>
      <dgm:t>
        <a:bodyPr/>
        <a:lstStyle/>
        <a:p>
          <a:endParaRPr lang="ru-RU"/>
        </a:p>
      </dgm:t>
    </dgm:pt>
    <dgm:pt modelId="{774543AA-093B-46EC-A95C-D23AFEC927B1}" type="pres">
      <dgm:prSet presAssocID="{F9FD98DD-2230-4E33-A4E6-50463DFC36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13AA2-699F-4D9E-BB98-0C039969E98C}" type="pres">
      <dgm:prSet presAssocID="{324A10CE-0C85-4D4C-B7AF-8DCA616C6F05}" presName="root1" presStyleCnt="0"/>
      <dgm:spPr/>
    </dgm:pt>
    <dgm:pt modelId="{898651D7-A047-4A82-A9C8-E1C8CC19A144}" type="pres">
      <dgm:prSet presAssocID="{324A10CE-0C85-4D4C-B7AF-8DCA616C6F05}" presName="LevelOneTextNode" presStyleLbl="node0" presStyleIdx="0" presStyleCnt="1" custScaleX="412453" custScaleY="390989" custLinFactX="-100000" custLinFactNeighborX="-140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82386-6766-4B78-84A7-CE04D32E9BA0}" type="pres">
      <dgm:prSet presAssocID="{324A10CE-0C85-4D4C-B7AF-8DCA616C6F05}" presName="level2hierChild" presStyleCnt="0"/>
      <dgm:spPr/>
    </dgm:pt>
    <dgm:pt modelId="{8CADC91A-8CAB-4C8A-A09A-004B20320B87}" type="pres">
      <dgm:prSet presAssocID="{9B947F30-FB6E-49BF-83C8-4AE6F979589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3DA2A3C-4AA9-4B4E-A723-1D34C32B9E9F}" type="pres">
      <dgm:prSet presAssocID="{9B947F30-FB6E-49BF-83C8-4AE6F97958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1E34124-1351-4A39-A835-FA0E250AE4C0}" type="pres">
      <dgm:prSet presAssocID="{2DAB2C83-1BEC-4244-A88F-CBA5E39DB379}" presName="root2" presStyleCnt="0"/>
      <dgm:spPr/>
    </dgm:pt>
    <dgm:pt modelId="{42F93670-4622-409F-AF28-BF23D0AC34F7}" type="pres">
      <dgm:prSet presAssocID="{2DAB2C83-1BEC-4244-A88F-CBA5E39DB379}" presName="LevelTwoTextNode" presStyleLbl="node2" presStyleIdx="0" presStyleCnt="3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7BD53-5F11-4AA2-A689-43C69F7B19F8}" type="pres">
      <dgm:prSet presAssocID="{2DAB2C83-1BEC-4244-A88F-CBA5E39DB379}" presName="level3hierChild" presStyleCnt="0"/>
      <dgm:spPr/>
    </dgm:pt>
    <dgm:pt modelId="{36A8CF9C-B640-4EE7-A89E-9E0612D4CD8A}" type="pres">
      <dgm:prSet presAssocID="{FEF5C356-4A8D-48F2-83BC-25A49BD87CF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739DC23-9729-4F32-9878-5C045F65AD22}" type="pres">
      <dgm:prSet presAssocID="{FEF5C356-4A8D-48F2-83BC-25A49BD87CF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F033544-0A16-4F84-B2EC-3C9493EFBD9A}" type="pres">
      <dgm:prSet presAssocID="{E56F11DA-B7FA-434B-A2F7-A2A079D2C006}" presName="root2" presStyleCnt="0"/>
      <dgm:spPr/>
    </dgm:pt>
    <dgm:pt modelId="{E3D2B1A7-52D9-4F70-8F85-72C8822A8883}" type="pres">
      <dgm:prSet presAssocID="{E56F11DA-B7FA-434B-A2F7-A2A079D2C006}" presName="LevelTwoTextNode" presStyleLbl="node2" presStyleIdx="1" presStyleCnt="3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535AF-5926-43F9-BD5E-6A09648C4840}" type="pres">
      <dgm:prSet presAssocID="{E56F11DA-B7FA-434B-A2F7-A2A079D2C006}" presName="level3hierChild" presStyleCnt="0"/>
      <dgm:spPr/>
    </dgm:pt>
    <dgm:pt modelId="{66E708B8-2840-44DB-8156-9D6D538EE088}" type="pres">
      <dgm:prSet presAssocID="{D9877A58-8B24-4EF7-82A4-8FF93BA26C8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129D272-850B-4808-89DE-DDB681B01408}" type="pres">
      <dgm:prSet presAssocID="{D9877A58-8B24-4EF7-82A4-8FF93BA26C8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6BF4740-06E0-46FC-9F5E-68A363F35C43}" type="pres">
      <dgm:prSet presAssocID="{948F88AB-050F-4241-92B0-91078F512960}" presName="root2" presStyleCnt="0"/>
      <dgm:spPr/>
    </dgm:pt>
    <dgm:pt modelId="{84C5BB6F-D12A-4EB0-B7D0-9E8B9D0EBD8B}" type="pres">
      <dgm:prSet presAssocID="{948F88AB-050F-4241-92B0-91078F512960}" presName="LevelTwoTextNode" presStyleLbl="node2" presStyleIdx="2" presStyleCnt="3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BA4CC-62B0-4624-B7F7-314A5D114316}" type="pres">
      <dgm:prSet presAssocID="{948F88AB-050F-4241-92B0-91078F512960}" presName="level3hierChild" presStyleCnt="0"/>
      <dgm:spPr/>
    </dgm:pt>
  </dgm:ptLst>
  <dgm:cxnLst>
    <dgm:cxn modelId="{9A8AC75F-8819-447D-BE6A-FE4AAAC8E957}" type="presOf" srcId="{948F88AB-050F-4241-92B0-91078F512960}" destId="{84C5BB6F-D12A-4EB0-B7D0-9E8B9D0EBD8B}" srcOrd="0" destOrd="0" presId="urn:microsoft.com/office/officeart/2008/layout/HorizontalMultiLevelHierarchy"/>
    <dgm:cxn modelId="{84CB4787-53EC-4670-9DBD-575390C4D9BE}" srcId="{324A10CE-0C85-4D4C-B7AF-8DCA616C6F05}" destId="{E56F11DA-B7FA-434B-A2F7-A2A079D2C006}" srcOrd="1" destOrd="0" parTransId="{FEF5C356-4A8D-48F2-83BC-25A49BD87CF6}" sibTransId="{92B8FEB4-A74E-48EA-BEF0-97186BB5613E}"/>
    <dgm:cxn modelId="{284AC6D8-615C-4AFD-83F2-50C016730EAF}" srcId="{F9FD98DD-2230-4E33-A4E6-50463DFC3609}" destId="{324A10CE-0C85-4D4C-B7AF-8DCA616C6F05}" srcOrd="0" destOrd="0" parTransId="{14F660B6-78EE-45C3-B37F-BA33D5CF1F12}" sibTransId="{00FD160D-0E1A-4EA0-8034-1A41A0F6CFBE}"/>
    <dgm:cxn modelId="{AF48F773-2F92-4CC9-825D-57C3567BEC55}" type="presOf" srcId="{2DAB2C83-1BEC-4244-A88F-CBA5E39DB379}" destId="{42F93670-4622-409F-AF28-BF23D0AC34F7}" srcOrd="0" destOrd="0" presId="urn:microsoft.com/office/officeart/2008/layout/HorizontalMultiLevelHierarchy"/>
    <dgm:cxn modelId="{5A996DAA-247E-4678-9F84-3A880EFB9A02}" type="presOf" srcId="{D9877A58-8B24-4EF7-82A4-8FF93BA26C8A}" destId="{66E708B8-2840-44DB-8156-9D6D538EE088}" srcOrd="0" destOrd="0" presId="urn:microsoft.com/office/officeart/2008/layout/HorizontalMultiLevelHierarchy"/>
    <dgm:cxn modelId="{80D6C061-4657-42C7-B0ED-FCC2DBA408A1}" type="presOf" srcId="{E56F11DA-B7FA-434B-A2F7-A2A079D2C006}" destId="{E3D2B1A7-52D9-4F70-8F85-72C8822A8883}" srcOrd="0" destOrd="0" presId="urn:microsoft.com/office/officeart/2008/layout/HorizontalMultiLevelHierarchy"/>
    <dgm:cxn modelId="{8694F27A-77C8-44B0-BC44-71CE3D777665}" type="presOf" srcId="{9B947F30-FB6E-49BF-83C8-4AE6F9795890}" destId="{23DA2A3C-4AA9-4B4E-A723-1D34C32B9E9F}" srcOrd="1" destOrd="0" presId="urn:microsoft.com/office/officeart/2008/layout/HorizontalMultiLevelHierarchy"/>
    <dgm:cxn modelId="{8F69CD24-FF16-443D-8B94-91143DE51A53}" type="presOf" srcId="{324A10CE-0C85-4D4C-B7AF-8DCA616C6F05}" destId="{898651D7-A047-4A82-A9C8-E1C8CC19A144}" srcOrd="0" destOrd="0" presId="urn:microsoft.com/office/officeart/2008/layout/HorizontalMultiLevelHierarchy"/>
    <dgm:cxn modelId="{AC9B1F96-A536-425E-93BD-01271CAF7B07}" type="presOf" srcId="{FEF5C356-4A8D-48F2-83BC-25A49BD87CF6}" destId="{1739DC23-9729-4F32-9878-5C045F65AD22}" srcOrd="1" destOrd="0" presId="urn:microsoft.com/office/officeart/2008/layout/HorizontalMultiLevelHierarchy"/>
    <dgm:cxn modelId="{BFBF706A-8A2C-4A91-AD2D-AA4FCE541252}" srcId="{324A10CE-0C85-4D4C-B7AF-8DCA616C6F05}" destId="{2DAB2C83-1BEC-4244-A88F-CBA5E39DB379}" srcOrd="0" destOrd="0" parTransId="{9B947F30-FB6E-49BF-83C8-4AE6F9795890}" sibTransId="{62F93492-8628-4D02-A584-E3C595406A80}"/>
    <dgm:cxn modelId="{9063FC26-A43B-4747-ADF2-F80D00D877BC}" type="presOf" srcId="{9B947F30-FB6E-49BF-83C8-4AE6F9795890}" destId="{8CADC91A-8CAB-4C8A-A09A-004B20320B87}" srcOrd="0" destOrd="0" presId="urn:microsoft.com/office/officeart/2008/layout/HorizontalMultiLevelHierarchy"/>
    <dgm:cxn modelId="{CDD80C5F-9B5F-4DBB-A839-E7389FB42A77}" srcId="{324A10CE-0C85-4D4C-B7AF-8DCA616C6F05}" destId="{948F88AB-050F-4241-92B0-91078F512960}" srcOrd="2" destOrd="0" parTransId="{D9877A58-8B24-4EF7-82A4-8FF93BA26C8A}" sibTransId="{428E91D7-40E4-4838-AA7A-92EFDFB2ADAC}"/>
    <dgm:cxn modelId="{D1B0DEC0-0F50-4351-909C-2DC04F7559C5}" type="presOf" srcId="{FEF5C356-4A8D-48F2-83BC-25A49BD87CF6}" destId="{36A8CF9C-B640-4EE7-A89E-9E0612D4CD8A}" srcOrd="0" destOrd="0" presId="urn:microsoft.com/office/officeart/2008/layout/HorizontalMultiLevelHierarchy"/>
    <dgm:cxn modelId="{EF840961-4A95-4BA5-AADC-D767B1C04958}" type="presOf" srcId="{F9FD98DD-2230-4E33-A4E6-50463DFC3609}" destId="{774543AA-093B-46EC-A95C-D23AFEC927B1}" srcOrd="0" destOrd="0" presId="urn:microsoft.com/office/officeart/2008/layout/HorizontalMultiLevelHierarchy"/>
    <dgm:cxn modelId="{8507D955-41F3-4CB3-9815-6008B6EDCDFD}" type="presOf" srcId="{D9877A58-8B24-4EF7-82A4-8FF93BA26C8A}" destId="{C129D272-850B-4808-89DE-DDB681B01408}" srcOrd="1" destOrd="0" presId="urn:microsoft.com/office/officeart/2008/layout/HorizontalMultiLevelHierarchy"/>
    <dgm:cxn modelId="{DE22E75A-5B6F-4683-B69F-DEB06FAFC1D6}" type="presParOf" srcId="{774543AA-093B-46EC-A95C-D23AFEC927B1}" destId="{1EC13AA2-699F-4D9E-BB98-0C039969E98C}" srcOrd="0" destOrd="0" presId="urn:microsoft.com/office/officeart/2008/layout/HorizontalMultiLevelHierarchy"/>
    <dgm:cxn modelId="{04D4D58D-B79C-40EE-B674-E3BF064B4FA4}" type="presParOf" srcId="{1EC13AA2-699F-4D9E-BB98-0C039969E98C}" destId="{898651D7-A047-4A82-A9C8-E1C8CC19A144}" srcOrd="0" destOrd="0" presId="urn:microsoft.com/office/officeart/2008/layout/HorizontalMultiLevelHierarchy"/>
    <dgm:cxn modelId="{4FA07FCC-3643-4374-AC7A-E697A2131F6A}" type="presParOf" srcId="{1EC13AA2-699F-4D9E-BB98-0C039969E98C}" destId="{22482386-6766-4B78-84A7-CE04D32E9BA0}" srcOrd="1" destOrd="0" presId="urn:microsoft.com/office/officeart/2008/layout/HorizontalMultiLevelHierarchy"/>
    <dgm:cxn modelId="{C25D6C5B-38F2-42FA-B3F0-B50292CBCAB3}" type="presParOf" srcId="{22482386-6766-4B78-84A7-CE04D32E9BA0}" destId="{8CADC91A-8CAB-4C8A-A09A-004B20320B87}" srcOrd="0" destOrd="0" presId="urn:microsoft.com/office/officeart/2008/layout/HorizontalMultiLevelHierarchy"/>
    <dgm:cxn modelId="{D66DEA0B-A1CA-4AFC-ABA2-222B53F88C82}" type="presParOf" srcId="{8CADC91A-8CAB-4C8A-A09A-004B20320B87}" destId="{23DA2A3C-4AA9-4B4E-A723-1D34C32B9E9F}" srcOrd="0" destOrd="0" presId="urn:microsoft.com/office/officeart/2008/layout/HorizontalMultiLevelHierarchy"/>
    <dgm:cxn modelId="{61E358A9-D072-4081-8A43-A6310CD1666C}" type="presParOf" srcId="{22482386-6766-4B78-84A7-CE04D32E9BA0}" destId="{F1E34124-1351-4A39-A835-FA0E250AE4C0}" srcOrd="1" destOrd="0" presId="urn:microsoft.com/office/officeart/2008/layout/HorizontalMultiLevelHierarchy"/>
    <dgm:cxn modelId="{594E4915-D7D3-4798-8EB4-37EF4B9952DF}" type="presParOf" srcId="{F1E34124-1351-4A39-A835-FA0E250AE4C0}" destId="{42F93670-4622-409F-AF28-BF23D0AC34F7}" srcOrd="0" destOrd="0" presId="urn:microsoft.com/office/officeart/2008/layout/HorizontalMultiLevelHierarchy"/>
    <dgm:cxn modelId="{33C51A7B-3D32-4E69-8A4D-3CB1B02607A3}" type="presParOf" srcId="{F1E34124-1351-4A39-A835-FA0E250AE4C0}" destId="{0357BD53-5F11-4AA2-A689-43C69F7B19F8}" srcOrd="1" destOrd="0" presId="urn:microsoft.com/office/officeart/2008/layout/HorizontalMultiLevelHierarchy"/>
    <dgm:cxn modelId="{CB025834-294E-4503-87E9-3E44BFC2F1B9}" type="presParOf" srcId="{22482386-6766-4B78-84A7-CE04D32E9BA0}" destId="{36A8CF9C-B640-4EE7-A89E-9E0612D4CD8A}" srcOrd="2" destOrd="0" presId="urn:microsoft.com/office/officeart/2008/layout/HorizontalMultiLevelHierarchy"/>
    <dgm:cxn modelId="{FD71F2D3-D2F5-4094-BD7D-818709B8ABEC}" type="presParOf" srcId="{36A8CF9C-B640-4EE7-A89E-9E0612D4CD8A}" destId="{1739DC23-9729-4F32-9878-5C045F65AD22}" srcOrd="0" destOrd="0" presId="urn:microsoft.com/office/officeart/2008/layout/HorizontalMultiLevelHierarchy"/>
    <dgm:cxn modelId="{2DDF9E58-6CCC-41F8-A90A-9343542A358B}" type="presParOf" srcId="{22482386-6766-4B78-84A7-CE04D32E9BA0}" destId="{9F033544-0A16-4F84-B2EC-3C9493EFBD9A}" srcOrd="3" destOrd="0" presId="urn:microsoft.com/office/officeart/2008/layout/HorizontalMultiLevelHierarchy"/>
    <dgm:cxn modelId="{A6CD5822-5A49-48CB-AD71-35FA2734BB56}" type="presParOf" srcId="{9F033544-0A16-4F84-B2EC-3C9493EFBD9A}" destId="{E3D2B1A7-52D9-4F70-8F85-72C8822A8883}" srcOrd="0" destOrd="0" presId="urn:microsoft.com/office/officeart/2008/layout/HorizontalMultiLevelHierarchy"/>
    <dgm:cxn modelId="{56401D60-E88B-468E-A210-B8FCCD936472}" type="presParOf" srcId="{9F033544-0A16-4F84-B2EC-3C9493EFBD9A}" destId="{52D535AF-5926-43F9-BD5E-6A09648C4840}" srcOrd="1" destOrd="0" presId="urn:microsoft.com/office/officeart/2008/layout/HorizontalMultiLevelHierarchy"/>
    <dgm:cxn modelId="{245E826B-9626-4406-8A0E-0887E5B8C16D}" type="presParOf" srcId="{22482386-6766-4B78-84A7-CE04D32E9BA0}" destId="{66E708B8-2840-44DB-8156-9D6D538EE088}" srcOrd="4" destOrd="0" presId="urn:microsoft.com/office/officeart/2008/layout/HorizontalMultiLevelHierarchy"/>
    <dgm:cxn modelId="{20DE546F-8370-4D16-9FE4-176A3D7F49F0}" type="presParOf" srcId="{66E708B8-2840-44DB-8156-9D6D538EE088}" destId="{C129D272-850B-4808-89DE-DDB681B01408}" srcOrd="0" destOrd="0" presId="urn:microsoft.com/office/officeart/2008/layout/HorizontalMultiLevelHierarchy"/>
    <dgm:cxn modelId="{C2F4B6DB-8262-4DF1-8397-B82B3A190771}" type="presParOf" srcId="{22482386-6766-4B78-84A7-CE04D32E9BA0}" destId="{36BF4740-06E0-46FC-9F5E-68A363F35C43}" srcOrd="5" destOrd="0" presId="urn:microsoft.com/office/officeart/2008/layout/HorizontalMultiLevelHierarchy"/>
    <dgm:cxn modelId="{E3206E3A-81CB-4A84-821A-7A5E586DACCA}" type="presParOf" srcId="{36BF4740-06E0-46FC-9F5E-68A363F35C43}" destId="{84C5BB6F-D12A-4EB0-B7D0-9E8B9D0EBD8B}" srcOrd="0" destOrd="0" presId="urn:microsoft.com/office/officeart/2008/layout/HorizontalMultiLevelHierarchy"/>
    <dgm:cxn modelId="{630BF94E-78A7-43E3-A818-68B91C87AADB}" type="presParOf" srcId="{36BF4740-06E0-46FC-9F5E-68A363F35C43}" destId="{3C1BA4CC-62B0-4624-B7F7-314A5D1143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32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Основной государственный экзамен</a:t>
          </a:r>
          <a:endParaRPr lang="ru-RU" sz="36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36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24750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69346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7807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69346" custLinFactNeighborX="129" custLinFactNeighborY="-3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7807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BA62D5C4-042F-4409-B1E8-B7B0F08B5EE2}" type="presOf" srcId="{F824839E-DEA7-4F8A-A68C-C133F90E0329}" destId="{853A7081-F890-4BEC-936E-ED7FF8B7B1C4}" srcOrd="0" destOrd="0" presId="urn:microsoft.com/office/officeart/2005/8/layout/hierarchy1"/>
    <dgm:cxn modelId="{C59C6483-348E-4C59-922F-317A08B25772}" type="presOf" srcId="{6633B99B-86E5-4F66-BD37-99C48074DE94}" destId="{E268667B-A714-47D7-A511-96EA6D968834}" srcOrd="0" destOrd="0" presId="urn:microsoft.com/office/officeart/2005/8/layout/hierarchy1"/>
    <dgm:cxn modelId="{47A9F156-585F-4800-83D8-4BF381DBB188}" type="presOf" srcId="{BB6EE105-8967-4F8C-A1F8-2FB74E6847C3}" destId="{78F50B0F-AD70-4947-8F2C-24B0930EEDC1}" srcOrd="0" destOrd="0" presId="urn:microsoft.com/office/officeart/2005/8/layout/hierarchy1"/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46F3E87A-ED6B-47F1-9CC9-4EC4AD5F4476}" type="presOf" srcId="{97D48B84-5447-4CE4-B422-175B1C39FF8E}" destId="{0E1B67FA-9FC6-4B57-AABE-BA080F4274C5}" srcOrd="0" destOrd="0" presId="urn:microsoft.com/office/officeart/2005/8/layout/hierarchy1"/>
    <dgm:cxn modelId="{8E1FF61E-7303-4F43-A81B-C017EF052DCA}" type="presOf" srcId="{F099E958-5A95-4BBA-AFE2-340CF34C8567}" destId="{4ED4BD4F-8D15-40A4-B7E0-A9703B49F237}" srcOrd="0" destOrd="0" presId="urn:microsoft.com/office/officeart/2005/8/layout/hierarchy1"/>
    <dgm:cxn modelId="{4A3FE6E5-4A66-4530-A8E8-F11521931A67}" type="presOf" srcId="{547BC9A5-0DBB-4556-B3D0-5C8C82EBE133}" destId="{2B64C2A7-DEC7-403E-9E33-2858FB70F805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8FBDA79C-F9D7-448C-A8E9-BD42774843CD}" type="presOf" srcId="{1CE43C4F-CA7B-4F2B-9B14-2774C5C9F08D}" destId="{A664288F-8A68-404E-916E-29159D72B5D1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D239551A-AD32-4AB2-A1C0-D06486C206CE}" type="presOf" srcId="{121CBD31-3CBE-4743-9EBF-CC46F3DB4C99}" destId="{944CD15D-DEEC-4EAB-BF07-8A537D2195FD}" srcOrd="0" destOrd="0" presId="urn:microsoft.com/office/officeart/2005/8/layout/hierarchy1"/>
    <dgm:cxn modelId="{243A7196-F17E-4477-A25D-CD54B66B79C0}" type="presOf" srcId="{50268CD5-EAD7-463D-9FC6-656EB14B23D1}" destId="{C398F8EC-8862-443E-B2C8-97B19EAF89C2}" srcOrd="0" destOrd="0" presId="urn:microsoft.com/office/officeart/2005/8/layout/hierarchy1"/>
    <dgm:cxn modelId="{D1DB6A3C-39FA-4B0B-9ED1-05B67C2906BC}" type="presOf" srcId="{E9C960D3-B8C5-48A8-9113-065266A81E7F}" destId="{7F7EF364-7B78-4DD3-AD0B-488280EF8C2C}" srcOrd="0" destOrd="0" presId="urn:microsoft.com/office/officeart/2005/8/layout/hierarchy1"/>
    <dgm:cxn modelId="{C327D98F-A24C-40A9-AA98-32CBE6DFF7CA}" type="presParOf" srcId="{E268667B-A714-47D7-A511-96EA6D968834}" destId="{44E1D356-BEB9-4DF7-B026-DCD2AAF9C853}" srcOrd="0" destOrd="0" presId="urn:microsoft.com/office/officeart/2005/8/layout/hierarchy1"/>
    <dgm:cxn modelId="{CF164078-402B-44E5-A0A4-C33E485DEEB0}" type="presParOf" srcId="{44E1D356-BEB9-4DF7-B026-DCD2AAF9C853}" destId="{94B1E485-A0E7-4238-A2C4-596300D71971}" srcOrd="0" destOrd="0" presId="urn:microsoft.com/office/officeart/2005/8/layout/hierarchy1"/>
    <dgm:cxn modelId="{BF78D001-A72C-421A-91A1-2A33D8806646}" type="presParOf" srcId="{94B1E485-A0E7-4238-A2C4-596300D71971}" destId="{E78D5D46-CAE2-4BFE-8F68-8E1ABD895B99}" srcOrd="0" destOrd="0" presId="urn:microsoft.com/office/officeart/2005/8/layout/hierarchy1"/>
    <dgm:cxn modelId="{693CAB1A-24F7-49A2-AD88-F6C1E82D7C90}" type="presParOf" srcId="{94B1E485-A0E7-4238-A2C4-596300D71971}" destId="{944CD15D-DEEC-4EAB-BF07-8A537D2195FD}" srcOrd="1" destOrd="0" presId="urn:microsoft.com/office/officeart/2005/8/layout/hierarchy1"/>
    <dgm:cxn modelId="{87154BB9-23B0-4C8F-83BD-51AE3EFE19B4}" type="presParOf" srcId="{44E1D356-BEB9-4DF7-B026-DCD2AAF9C853}" destId="{4BF6E1C4-357C-427C-ACA2-55D4DDED4C9C}" srcOrd="1" destOrd="0" presId="urn:microsoft.com/office/officeart/2005/8/layout/hierarchy1"/>
    <dgm:cxn modelId="{4774D505-32B8-458E-AFBC-1E134F1B5607}" type="presParOf" srcId="{4BF6E1C4-357C-427C-ACA2-55D4DDED4C9C}" destId="{2B64C2A7-DEC7-403E-9E33-2858FB70F805}" srcOrd="0" destOrd="0" presId="urn:microsoft.com/office/officeart/2005/8/layout/hierarchy1"/>
    <dgm:cxn modelId="{B0B8E539-EEE7-4651-A18F-DA153FE8A647}" type="presParOf" srcId="{4BF6E1C4-357C-427C-ACA2-55D4DDED4C9C}" destId="{74E3A796-B5C2-46B7-A9A9-CA379D3B52C6}" srcOrd="1" destOrd="0" presId="urn:microsoft.com/office/officeart/2005/8/layout/hierarchy1"/>
    <dgm:cxn modelId="{4D9262AF-3A8A-4134-A470-050FB61954C9}" type="presParOf" srcId="{74E3A796-B5C2-46B7-A9A9-CA379D3B52C6}" destId="{21D4AEBE-343F-4B82-B7E8-768F954752C3}" srcOrd="0" destOrd="0" presId="urn:microsoft.com/office/officeart/2005/8/layout/hierarchy1"/>
    <dgm:cxn modelId="{47304562-2D1B-4130-AB3A-1DC0126EA9D4}" type="presParOf" srcId="{21D4AEBE-343F-4B82-B7E8-768F954752C3}" destId="{30A84A87-9AD4-42B3-9E24-82597DAD142E}" srcOrd="0" destOrd="0" presId="urn:microsoft.com/office/officeart/2005/8/layout/hierarchy1"/>
    <dgm:cxn modelId="{76B51AD6-1588-4283-A397-AAEB60DECB38}" type="presParOf" srcId="{21D4AEBE-343F-4B82-B7E8-768F954752C3}" destId="{853A7081-F890-4BEC-936E-ED7FF8B7B1C4}" srcOrd="1" destOrd="0" presId="urn:microsoft.com/office/officeart/2005/8/layout/hierarchy1"/>
    <dgm:cxn modelId="{DC937A87-EC3C-4789-BADD-F1B24047D7F1}" type="presParOf" srcId="{74E3A796-B5C2-46B7-A9A9-CA379D3B52C6}" destId="{E226351A-6847-4CA2-93D7-9B0AD1DFC68C}" srcOrd="1" destOrd="0" presId="urn:microsoft.com/office/officeart/2005/8/layout/hierarchy1"/>
    <dgm:cxn modelId="{09CC0336-3ED8-4D80-A437-A062003D7D25}" type="presParOf" srcId="{E226351A-6847-4CA2-93D7-9B0AD1DFC68C}" destId="{4ED4BD4F-8D15-40A4-B7E0-A9703B49F237}" srcOrd="0" destOrd="0" presId="urn:microsoft.com/office/officeart/2005/8/layout/hierarchy1"/>
    <dgm:cxn modelId="{509FE0A3-062C-4D9C-B21B-877E7EC3D098}" type="presParOf" srcId="{E226351A-6847-4CA2-93D7-9B0AD1DFC68C}" destId="{D89CC9B9-9A8A-4E24-B506-E35C6BA334AA}" srcOrd="1" destOrd="0" presId="urn:microsoft.com/office/officeart/2005/8/layout/hierarchy1"/>
    <dgm:cxn modelId="{CD85F4F4-C356-4640-B5DD-0EFEE150B3ED}" type="presParOf" srcId="{D89CC9B9-9A8A-4E24-B506-E35C6BA334AA}" destId="{130C849D-B09C-4AD6-A78A-6A376D520354}" srcOrd="0" destOrd="0" presId="urn:microsoft.com/office/officeart/2005/8/layout/hierarchy1"/>
    <dgm:cxn modelId="{3AA0B576-AB0D-4354-985E-BEAEB2545FF8}" type="presParOf" srcId="{130C849D-B09C-4AD6-A78A-6A376D520354}" destId="{3A1EBF96-4937-4F3F-BF47-865CE24E4A79}" srcOrd="0" destOrd="0" presId="urn:microsoft.com/office/officeart/2005/8/layout/hierarchy1"/>
    <dgm:cxn modelId="{CFDE7F81-B597-4D36-ABBC-E144CF9987DC}" type="presParOf" srcId="{130C849D-B09C-4AD6-A78A-6A376D520354}" destId="{7F7EF364-7B78-4DD3-AD0B-488280EF8C2C}" srcOrd="1" destOrd="0" presId="urn:microsoft.com/office/officeart/2005/8/layout/hierarchy1"/>
    <dgm:cxn modelId="{75AE21BA-BCC1-4DCF-8B3C-3BA59231FCB1}" type="presParOf" srcId="{D89CC9B9-9A8A-4E24-B506-E35C6BA334AA}" destId="{EE3E795E-5F02-4006-A2D5-063536027F82}" srcOrd="1" destOrd="0" presId="urn:microsoft.com/office/officeart/2005/8/layout/hierarchy1"/>
    <dgm:cxn modelId="{279C02BD-3736-424F-ACD9-BAFA1F3DE659}" type="presParOf" srcId="{4BF6E1C4-357C-427C-ACA2-55D4DDED4C9C}" destId="{C398F8EC-8862-443E-B2C8-97B19EAF89C2}" srcOrd="2" destOrd="0" presId="urn:microsoft.com/office/officeart/2005/8/layout/hierarchy1"/>
    <dgm:cxn modelId="{C5741539-6B63-4F7E-A4B4-42CA36F87F46}" type="presParOf" srcId="{4BF6E1C4-357C-427C-ACA2-55D4DDED4C9C}" destId="{E852A48F-E094-4215-A01E-2C5EBACF568F}" srcOrd="3" destOrd="0" presId="urn:microsoft.com/office/officeart/2005/8/layout/hierarchy1"/>
    <dgm:cxn modelId="{6DA3097E-C17E-479E-BBCA-896D23922788}" type="presParOf" srcId="{E852A48F-E094-4215-A01E-2C5EBACF568F}" destId="{E58FE22A-B7BA-48AD-AF1C-4E5646DA106A}" srcOrd="0" destOrd="0" presId="urn:microsoft.com/office/officeart/2005/8/layout/hierarchy1"/>
    <dgm:cxn modelId="{B8A636A0-1275-4299-A41E-6F656EDE377E}" type="presParOf" srcId="{E58FE22A-B7BA-48AD-AF1C-4E5646DA106A}" destId="{D4F7BB4F-204E-46C4-9041-7015BE59A9EF}" srcOrd="0" destOrd="0" presId="urn:microsoft.com/office/officeart/2005/8/layout/hierarchy1"/>
    <dgm:cxn modelId="{8CF06AF1-997B-4F76-8112-B9E5CCCFB318}" type="presParOf" srcId="{E58FE22A-B7BA-48AD-AF1C-4E5646DA106A}" destId="{0E1B67FA-9FC6-4B57-AABE-BA080F4274C5}" srcOrd="1" destOrd="0" presId="urn:microsoft.com/office/officeart/2005/8/layout/hierarchy1"/>
    <dgm:cxn modelId="{15509895-5690-45B5-8F2D-31A95647619C}" type="presParOf" srcId="{E852A48F-E094-4215-A01E-2C5EBACF568F}" destId="{1CDF6990-9D0B-48B7-B56C-3AD01EE7274C}" srcOrd="1" destOrd="0" presId="urn:microsoft.com/office/officeart/2005/8/layout/hierarchy1"/>
    <dgm:cxn modelId="{12257E18-A060-41F7-91B3-C7AC6ED526D1}" type="presParOf" srcId="{1CDF6990-9D0B-48B7-B56C-3AD01EE7274C}" destId="{A664288F-8A68-404E-916E-29159D72B5D1}" srcOrd="0" destOrd="0" presId="urn:microsoft.com/office/officeart/2005/8/layout/hierarchy1"/>
    <dgm:cxn modelId="{2DE7717D-1F21-49BD-8D11-30CB92430EFF}" type="presParOf" srcId="{1CDF6990-9D0B-48B7-B56C-3AD01EE7274C}" destId="{8996AEAF-640D-480C-A5DF-14C1DD9E540F}" srcOrd="1" destOrd="0" presId="urn:microsoft.com/office/officeart/2005/8/layout/hierarchy1"/>
    <dgm:cxn modelId="{5FAB0566-D07B-4915-A383-7C039E99B697}" type="presParOf" srcId="{8996AEAF-640D-480C-A5DF-14C1DD9E540F}" destId="{C8004AF5-3E88-44F6-99C7-B5A040515947}" srcOrd="0" destOrd="0" presId="urn:microsoft.com/office/officeart/2005/8/layout/hierarchy1"/>
    <dgm:cxn modelId="{30522672-8A65-4DCC-980F-70A55D65A5B6}" type="presParOf" srcId="{C8004AF5-3E88-44F6-99C7-B5A040515947}" destId="{90CFF955-F0F7-4CEF-AEF1-61E5AF0C9446}" srcOrd="0" destOrd="0" presId="urn:microsoft.com/office/officeart/2005/8/layout/hierarchy1"/>
    <dgm:cxn modelId="{DB63E617-3ADB-42FB-B8AB-4E2D49F85407}" type="presParOf" srcId="{C8004AF5-3E88-44F6-99C7-B5A040515947}" destId="{78F50B0F-AD70-4947-8F2C-24B0930EEDC1}" srcOrd="1" destOrd="0" presId="urn:microsoft.com/office/officeart/2005/8/layout/hierarchy1"/>
    <dgm:cxn modelId="{9F2FB7E9-6A48-42F3-9831-BF752A6D9481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A92AB-1E94-43A7-8896-89F57C566D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DF809-A5A0-4201-B52D-E8ED4039D33E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b="1" dirty="0" smtClean="0"/>
            <a:t>Обучающиеся</a:t>
          </a:r>
          <a:r>
            <a:rPr lang="ru-RU" sz="3600" dirty="0" smtClean="0"/>
            <a:t>,</a:t>
          </a:r>
        </a:p>
        <a:p>
          <a:r>
            <a:rPr lang="ru-RU" sz="3600" dirty="0" smtClean="0"/>
            <a:t>освоившие программу основного общего образования, в том числе иностранные граждане, лица без гражданства, в том числе соотечественники за рубежом, беженцы и вынужденные переселенцы, освоившие образовательные программы основного общего образования в очной, очно-заочной или заочной формах, а также лица, освоившие образовательные программы основного общего образования в форме семейного образования и допущенные в текущем году к ГИА</a:t>
          </a:r>
        </a:p>
      </dgm:t>
    </dgm:pt>
    <dgm:pt modelId="{3CAA672A-F48F-4F60-9E54-4280247A2384}" type="parTrans" cxnId="{10EF7EE0-AB48-4A30-84A5-963A65D4DAE1}">
      <dgm:prSet/>
      <dgm:spPr/>
      <dgm:t>
        <a:bodyPr/>
        <a:lstStyle/>
        <a:p>
          <a:endParaRPr lang="ru-RU"/>
        </a:p>
      </dgm:t>
    </dgm:pt>
    <dgm:pt modelId="{E3FCA537-5A78-4DC5-941E-E05F2C49D163}" type="sibTrans" cxnId="{10EF7EE0-AB48-4A30-84A5-963A65D4DAE1}">
      <dgm:prSet/>
      <dgm:spPr/>
      <dgm:t>
        <a:bodyPr/>
        <a:lstStyle/>
        <a:p>
          <a:endParaRPr lang="ru-RU"/>
        </a:p>
      </dgm:t>
    </dgm:pt>
    <dgm:pt modelId="{4799A2BA-29E5-4DCD-9258-9165F88D03C4}">
      <dgm:prSet/>
      <dgm:spPr/>
      <dgm:t>
        <a:bodyPr/>
        <a:lstStyle/>
        <a:p>
          <a:endParaRPr lang="ru-RU" dirty="0"/>
        </a:p>
      </dgm:t>
    </dgm:pt>
    <dgm:pt modelId="{3CB65238-411A-4025-BDE8-3991FF127EDE}" type="parTrans" cxnId="{1E56D920-64BC-46FC-9AEB-82A5162FD5FC}">
      <dgm:prSet/>
      <dgm:spPr/>
      <dgm:t>
        <a:bodyPr/>
        <a:lstStyle/>
        <a:p>
          <a:endParaRPr lang="ru-RU"/>
        </a:p>
      </dgm:t>
    </dgm:pt>
    <dgm:pt modelId="{743BDE75-0039-4CC0-9112-3FB63BE3249F}" type="sibTrans" cxnId="{1E56D920-64BC-46FC-9AEB-82A5162FD5FC}">
      <dgm:prSet/>
      <dgm:spPr/>
      <dgm:t>
        <a:bodyPr/>
        <a:lstStyle/>
        <a:p>
          <a:endParaRPr lang="ru-RU"/>
        </a:p>
      </dgm:t>
    </dgm:pt>
    <dgm:pt modelId="{7859F8A0-CE68-487F-A2A5-CFE12F16DAA4}" type="pres">
      <dgm:prSet presAssocID="{630A92AB-1E94-43A7-8896-89F57C566D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29E19-EC6D-4781-8A15-FD17AF724FCE}" type="pres">
      <dgm:prSet presAssocID="{608DF809-A5A0-4201-B52D-E8ED4039D33E}" presName="parentLin" presStyleCnt="0"/>
      <dgm:spPr/>
      <dgm:t>
        <a:bodyPr/>
        <a:lstStyle/>
        <a:p>
          <a:endParaRPr lang="ru-RU"/>
        </a:p>
      </dgm:t>
    </dgm:pt>
    <dgm:pt modelId="{1D7792A3-0E7E-488D-B969-475C8379765E}" type="pres">
      <dgm:prSet presAssocID="{608DF809-A5A0-4201-B52D-E8ED4039D33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A223BB0-A050-4324-A380-080C828A1DF0}" type="pres">
      <dgm:prSet presAssocID="{608DF809-A5A0-4201-B52D-E8ED4039D33E}" presName="parentText" presStyleLbl="node1" presStyleIdx="0" presStyleCnt="1" custScaleX="142857" custScaleY="315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E7DA-7798-495A-B307-842D9FB94AB4}" type="pres">
      <dgm:prSet presAssocID="{608DF809-A5A0-4201-B52D-E8ED4039D33E}" presName="negativeSpace" presStyleCnt="0"/>
      <dgm:spPr/>
      <dgm:t>
        <a:bodyPr/>
        <a:lstStyle/>
        <a:p>
          <a:endParaRPr lang="ru-RU"/>
        </a:p>
      </dgm:t>
    </dgm:pt>
    <dgm:pt modelId="{36AD96BC-7FEC-47CB-90B2-E7348A841F8C}" type="pres">
      <dgm:prSet presAssocID="{608DF809-A5A0-4201-B52D-E8ED4039D33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67735-66B5-4C71-BAC4-957B59EA06B8}" type="presOf" srcId="{4799A2BA-29E5-4DCD-9258-9165F88D03C4}" destId="{36AD96BC-7FEC-47CB-90B2-E7348A841F8C}" srcOrd="0" destOrd="0" presId="urn:microsoft.com/office/officeart/2005/8/layout/list1"/>
    <dgm:cxn modelId="{5C1AF199-57BA-48BD-954D-97688148A8F6}" type="presOf" srcId="{608DF809-A5A0-4201-B52D-E8ED4039D33E}" destId="{1D7792A3-0E7E-488D-B969-475C8379765E}" srcOrd="0" destOrd="0" presId="urn:microsoft.com/office/officeart/2005/8/layout/list1"/>
    <dgm:cxn modelId="{EA53538A-D728-4CFF-904A-00F68E70B9D4}" type="presOf" srcId="{630A92AB-1E94-43A7-8896-89F57C566D25}" destId="{7859F8A0-CE68-487F-A2A5-CFE12F16DAA4}" srcOrd="0" destOrd="0" presId="urn:microsoft.com/office/officeart/2005/8/layout/list1"/>
    <dgm:cxn modelId="{1E56D920-64BC-46FC-9AEB-82A5162FD5FC}" srcId="{608DF809-A5A0-4201-B52D-E8ED4039D33E}" destId="{4799A2BA-29E5-4DCD-9258-9165F88D03C4}" srcOrd="0" destOrd="0" parTransId="{3CB65238-411A-4025-BDE8-3991FF127EDE}" sibTransId="{743BDE75-0039-4CC0-9112-3FB63BE3249F}"/>
    <dgm:cxn modelId="{F556C6FA-8F82-4D27-BDBE-C2845856910F}" type="presOf" srcId="{608DF809-A5A0-4201-B52D-E8ED4039D33E}" destId="{DA223BB0-A050-4324-A380-080C828A1DF0}" srcOrd="1" destOrd="0" presId="urn:microsoft.com/office/officeart/2005/8/layout/list1"/>
    <dgm:cxn modelId="{10EF7EE0-AB48-4A30-84A5-963A65D4DAE1}" srcId="{630A92AB-1E94-43A7-8896-89F57C566D25}" destId="{608DF809-A5A0-4201-B52D-E8ED4039D33E}" srcOrd="0" destOrd="0" parTransId="{3CAA672A-F48F-4F60-9E54-4280247A2384}" sibTransId="{E3FCA537-5A78-4DC5-941E-E05F2C49D163}"/>
    <dgm:cxn modelId="{76E8CF50-F12F-4F6A-BFB2-4AA1EB378A5D}" type="presParOf" srcId="{7859F8A0-CE68-487F-A2A5-CFE12F16DAA4}" destId="{3E329E19-EC6D-4781-8A15-FD17AF724FCE}" srcOrd="0" destOrd="0" presId="urn:microsoft.com/office/officeart/2005/8/layout/list1"/>
    <dgm:cxn modelId="{95C0D55A-9283-4CBF-9B43-B7B8289F1079}" type="presParOf" srcId="{3E329E19-EC6D-4781-8A15-FD17AF724FCE}" destId="{1D7792A3-0E7E-488D-B969-475C8379765E}" srcOrd="0" destOrd="0" presId="urn:microsoft.com/office/officeart/2005/8/layout/list1"/>
    <dgm:cxn modelId="{AAB09BF8-B174-4986-A81C-C3426533D7BE}" type="presParOf" srcId="{3E329E19-EC6D-4781-8A15-FD17AF724FCE}" destId="{DA223BB0-A050-4324-A380-080C828A1DF0}" srcOrd="1" destOrd="0" presId="urn:microsoft.com/office/officeart/2005/8/layout/list1"/>
    <dgm:cxn modelId="{FEA39BE8-898C-4705-B037-267BF2DD2549}" type="presParOf" srcId="{7859F8A0-CE68-487F-A2A5-CFE12F16DAA4}" destId="{8BCBE7DA-7798-495A-B307-842D9FB94AB4}" srcOrd="1" destOrd="0" presId="urn:microsoft.com/office/officeart/2005/8/layout/list1"/>
    <dgm:cxn modelId="{3A7FF24F-007A-49F8-80EA-58DEB12CCA15}" type="presParOf" srcId="{7859F8A0-CE68-487F-A2A5-CFE12F16DAA4}" destId="{36AD96BC-7FEC-47CB-90B2-E7348A841F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Аудитории для участников ОГЭ</a:t>
          </a:r>
          <a:endParaRPr lang="ru-RU" b="1" dirty="0">
            <a:solidFill>
              <a:srgbClr val="006AB3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Помещение для руководителя ППЭ</a:t>
          </a:r>
          <a:endParaRPr lang="ru-RU" b="1" dirty="0">
            <a:solidFill>
              <a:srgbClr val="006AB3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b="1" dirty="0">
            <a:solidFill>
              <a:srgbClr val="006AB3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Помещение для  общественных наблюдателей, представителей СМИ и иных лиц, имеющих право присутствовать в ППЭ</a:t>
          </a:r>
          <a:endParaRPr lang="ru-RU" b="1" dirty="0">
            <a:solidFill>
              <a:srgbClr val="006AB3"/>
            </a:solidFill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61712" custScaleY="34605" custLinFactNeighborX="-6804" custLinFactNeighborY="-83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3754" custLinFactNeighborY="-63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286" custLinFactNeighborY="-63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LinFactNeighborX="-10" custLinFactNeighborY="-62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LinFactNeighborY="-63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024FAA01-253F-4FF7-87FF-05291F294BBA}" type="presOf" srcId="{A9B4C6CB-14B7-4662-856A-964E2ECB9C25}" destId="{2611A276-5977-44A7-940A-C75F660D79F8}" srcOrd="0" destOrd="0" presId="urn:microsoft.com/office/officeart/2005/8/layout/hierarchy1"/>
    <dgm:cxn modelId="{AE733E9E-9634-4601-AC60-55AFA2479236}" type="presOf" srcId="{D08D00E6-F447-4AF2-AD40-1706704C9CBE}" destId="{EFA9D163-B58D-4E13-B776-EF25F788D70D}" srcOrd="0" destOrd="0" presId="urn:microsoft.com/office/officeart/2005/8/layout/hierarchy1"/>
    <dgm:cxn modelId="{56549912-6A68-40B7-A824-F2710F2CBD4E}" type="presOf" srcId="{1A55D884-93E9-4A3E-BEDC-85609034B218}" destId="{2FCFF747-042B-4645-AB6F-444FF6521770}" srcOrd="0" destOrd="0" presId="urn:microsoft.com/office/officeart/2005/8/layout/hierarchy1"/>
    <dgm:cxn modelId="{73F25730-2643-4C3E-8BB6-04BD664B8A55}" type="presOf" srcId="{F97BC36E-9EEE-4115-93EB-BD9840052D11}" destId="{6E498138-3AEE-486C-9CC5-7786A3CE4673}" srcOrd="0" destOrd="0" presId="urn:microsoft.com/office/officeart/2005/8/layout/hierarchy1"/>
    <dgm:cxn modelId="{66CFCC12-943F-4C09-A414-17D71E8C855C}" type="presOf" srcId="{FA4901BB-8854-463D-9F7F-656DB7E86492}" destId="{30BAD14F-7F84-43ED-95DC-F4AE62577931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8CFF3F9F-A790-4B1C-895D-D9A4E3425574}" type="presOf" srcId="{AF1B9DD7-8D99-48E9-959B-1D8D9613C2C8}" destId="{C36BBB7B-91EE-434F-B463-01B6D5A92832}" srcOrd="0" destOrd="0" presId="urn:microsoft.com/office/officeart/2005/8/layout/hierarchy1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7655DACB-D09E-4F70-9C43-A217B3F63BD2}" type="presOf" srcId="{D81FBC6C-0EF4-4F24-8697-54BE73E0C8A2}" destId="{230B5362-2F95-4286-B196-FB70F94FA60D}" srcOrd="0" destOrd="0" presId="urn:microsoft.com/office/officeart/2005/8/layout/hierarchy1"/>
    <dgm:cxn modelId="{4BFFB3DF-C141-4A1E-BB73-E1683065C8D3}" type="presOf" srcId="{DDEFF0F6-7F10-4D62-9F7C-97820E62F513}" destId="{2D8688E8-99A8-4AA7-A8DC-B7890D83DE02}" srcOrd="0" destOrd="0" presId="urn:microsoft.com/office/officeart/2005/8/layout/hierarchy1"/>
    <dgm:cxn modelId="{0D504F63-D4C1-46F6-A898-9E5FEAD712C2}" type="presOf" srcId="{7881F999-7EB6-4FCC-83D9-6559DD5EF2CD}" destId="{1CF84FCA-BE6F-4D16-9ABA-115B5C0CBC6B}" srcOrd="0" destOrd="0" presId="urn:microsoft.com/office/officeart/2005/8/layout/hierarchy1"/>
    <dgm:cxn modelId="{AE06CDB1-F734-4FDF-8E2B-E078A1236FFF}" type="presOf" srcId="{A6BAA48D-5DEB-4BFA-A585-D398442E9DA1}" destId="{C85F6FDD-B685-42BC-8159-351695BA715C}" srcOrd="0" destOrd="0" presId="urn:microsoft.com/office/officeart/2005/8/layout/hierarchy1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3BBC3E78-5D8F-4B7C-AB5F-B830A99C7300}" type="presParOf" srcId="{EFA9D163-B58D-4E13-B776-EF25F788D70D}" destId="{AD601D77-9F69-45C4-B783-38945D01315C}" srcOrd="0" destOrd="0" presId="urn:microsoft.com/office/officeart/2005/8/layout/hierarchy1"/>
    <dgm:cxn modelId="{309D240E-2215-4634-8280-757CF815F37F}" type="presParOf" srcId="{AD601D77-9F69-45C4-B783-38945D01315C}" destId="{B3697524-A162-4278-B5CA-01BC9EE7F6B1}" srcOrd="0" destOrd="0" presId="urn:microsoft.com/office/officeart/2005/8/layout/hierarchy1"/>
    <dgm:cxn modelId="{DE27BC14-7B5B-4A31-989F-5BFCA5D05B7E}" type="presParOf" srcId="{B3697524-A162-4278-B5CA-01BC9EE7F6B1}" destId="{00D7C722-C9AC-4F69-967E-718DDE614F17}" srcOrd="0" destOrd="0" presId="urn:microsoft.com/office/officeart/2005/8/layout/hierarchy1"/>
    <dgm:cxn modelId="{33AB88B4-7CF1-4630-AEC2-E3205CA89A6E}" type="presParOf" srcId="{B3697524-A162-4278-B5CA-01BC9EE7F6B1}" destId="{C85F6FDD-B685-42BC-8159-351695BA715C}" srcOrd="1" destOrd="0" presId="urn:microsoft.com/office/officeart/2005/8/layout/hierarchy1"/>
    <dgm:cxn modelId="{B5666AF8-ABB5-4E7C-9146-58A177D5AF1C}" type="presParOf" srcId="{AD601D77-9F69-45C4-B783-38945D01315C}" destId="{E9AF7AA8-0C97-418E-8DB0-779ED8A4B1F6}" srcOrd="1" destOrd="0" presId="urn:microsoft.com/office/officeart/2005/8/layout/hierarchy1"/>
    <dgm:cxn modelId="{5DB58F19-FF61-4CCA-B966-39018672BC52}" type="presParOf" srcId="{E9AF7AA8-0C97-418E-8DB0-779ED8A4B1F6}" destId="{C36BBB7B-91EE-434F-B463-01B6D5A92832}" srcOrd="0" destOrd="0" presId="urn:microsoft.com/office/officeart/2005/8/layout/hierarchy1"/>
    <dgm:cxn modelId="{A36EAA05-6834-4684-9B01-AE786DB8DF76}" type="presParOf" srcId="{E9AF7AA8-0C97-418E-8DB0-779ED8A4B1F6}" destId="{2715947F-5FB6-472F-B408-86DF3FD794C3}" srcOrd="1" destOrd="0" presId="urn:microsoft.com/office/officeart/2005/8/layout/hierarchy1"/>
    <dgm:cxn modelId="{F23F2D48-F78B-4979-818C-B86A747FAEFE}" type="presParOf" srcId="{2715947F-5FB6-472F-B408-86DF3FD794C3}" destId="{A0C735DF-810B-424B-8A17-D03CA100B8FE}" srcOrd="0" destOrd="0" presId="urn:microsoft.com/office/officeart/2005/8/layout/hierarchy1"/>
    <dgm:cxn modelId="{461D764E-4B4B-4F4E-AEBC-666EA9168AC2}" type="presParOf" srcId="{A0C735DF-810B-424B-8A17-D03CA100B8FE}" destId="{A4C0F177-85E9-41A3-925E-969E4F544606}" srcOrd="0" destOrd="0" presId="urn:microsoft.com/office/officeart/2005/8/layout/hierarchy1"/>
    <dgm:cxn modelId="{DBC9137C-22AE-4B3B-86A6-D537CFF16BC3}" type="presParOf" srcId="{A0C735DF-810B-424B-8A17-D03CA100B8FE}" destId="{2611A276-5977-44A7-940A-C75F660D79F8}" srcOrd="1" destOrd="0" presId="urn:microsoft.com/office/officeart/2005/8/layout/hierarchy1"/>
    <dgm:cxn modelId="{DC98A305-9739-4A3A-B660-35C8B3CA7AC6}" type="presParOf" srcId="{2715947F-5FB6-472F-B408-86DF3FD794C3}" destId="{93E3F2CA-9235-4D51-9AC0-43256A53826F}" srcOrd="1" destOrd="0" presId="urn:microsoft.com/office/officeart/2005/8/layout/hierarchy1"/>
    <dgm:cxn modelId="{8B4421B0-E0A4-4F0A-9476-CF9B15896026}" type="presParOf" srcId="{E9AF7AA8-0C97-418E-8DB0-779ED8A4B1F6}" destId="{1CF84FCA-BE6F-4D16-9ABA-115B5C0CBC6B}" srcOrd="2" destOrd="0" presId="urn:microsoft.com/office/officeart/2005/8/layout/hierarchy1"/>
    <dgm:cxn modelId="{6CF5A22E-6A23-4901-9AB5-1AE2988F1CC2}" type="presParOf" srcId="{E9AF7AA8-0C97-418E-8DB0-779ED8A4B1F6}" destId="{A33E03DA-F2DB-44CE-955F-2C09FBA1448F}" srcOrd="3" destOrd="0" presId="urn:microsoft.com/office/officeart/2005/8/layout/hierarchy1"/>
    <dgm:cxn modelId="{5167E572-CA05-42B1-8A26-6E1C07647840}" type="presParOf" srcId="{A33E03DA-F2DB-44CE-955F-2C09FBA1448F}" destId="{C6EB41E7-A40E-42D2-ACDA-D2E163156D49}" srcOrd="0" destOrd="0" presId="urn:microsoft.com/office/officeart/2005/8/layout/hierarchy1"/>
    <dgm:cxn modelId="{054383A4-F0A1-456C-BD33-FAB7EA103EA7}" type="presParOf" srcId="{C6EB41E7-A40E-42D2-ACDA-D2E163156D49}" destId="{5FB3B2D0-5465-43F3-B6BC-68374361AACF}" srcOrd="0" destOrd="0" presId="urn:microsoft.com/office/officeart/2005/8/layout/hierarchy1"/>
    <dgm:cxn modelId="{F027BB73-9C11-45F8-9285-A0F38FD5B4A6}" type="presParOf" srcId="{C6EB41E7-A40E-42D2-ACDA-D2E163156D49}" destId="{30BAD14F-7F84-43ED-95DC-F4AE62577931}" srcOrd="1" destOrd="0" presId="urn:microsoft.com/office/officeart/2005/8/layout/hierarchy1"/>
    <dgm:cxn modelId="{2A51E326-3A4B-4A3A-B4E3-FD305B0EE832}" type="presParOf" srcId="{A33E03DA-F2DB-44CE-955F-2C09FBA1448F}" destId="{619B42F4-D9C6-45E6-8A5C-E67508C3F5CC}" srcOrd="1" destOrd="0" presId="urn:microsoft.com/office/officeart/2005/8/layout/hierarchy1"/>
    <dgm:cxn modelId="{E3A04992-5635-4038-83A0-5EE8EE821989}" type="presParOf" srcId="{E9AF7AA8-0C97-418E-8DB0-779ED8A4B1F6}" destId="{230B5362-2F95-4286-B196-FB70F94FA60D}" srcOrd="4" destOrd="0" presId="urn:microsoft.com/office/officeart/2005/8/layout/hierarchy1"/>
    <dgm:cxn modelId="{5090220E-734E-4B46-81CD-6FD70A21A997}" type="presParOf" srcId="{E9AF7AA8-0C97-418E-8DB0-779ED8A4B1F6}" destId="{3C4CA0D7-16FF-43C7-BD8C-4ECDF4B6AE98}" srcOrd="5" destOrd="0" presId="urn:microsoft.com/office/officeart/2005/8/layout/hierarchy1"/>
    <dgm:cxn modelId="{29831FF5-249B-41AD-B0E1-AC3846FFE63D}" type="presParOf" srcId="{3C4CA0D7-16FF-43C7-BD8C-4ECDF4B6AE98}" destId="{1DFEFDB8-B589-4FC0-9648-53B11AB97F7D}" srcOrd="0" destOrd="0" presId="urn:microsoft.com/office/officeart/2005/8/layout/hierarchy1"/>
    <dgm:cxn modelId="{23E789ED-65EE-4C6C-A939-CA1043FEE423}" type="presParOf" srcId="{1DFEFDB8-B589-4FC0-9648-53B11AB97F7D}" destId="{C2B859CA-C99A-473E-8E92-3B013A75E51A}" srcOrd="0" destOrd="0" presId="urn:microsoft.com/office/officeart/2005/8/layout/hierarchy1"/>
    <dgm:cxn modelId="{812BFCFD-39A4-450E-825F-1DAE37FF9370}" type="presParOf" srcId="{1DFEFDB8-B589-4FC0-9648-53B11AB97F7D}" destId="{2FCFF747-042B-4645-AB6F-444FF6521770}" srcOrd="1" destOrd="0" presId="urn:microsoft.com/office/officeart/2005/8/layout/hierarchy1"/>
    <dgm:cxn modelId="{10F7053C-7BBB-41EF-8CFB-2FA0B6FEAC3A}" type="presParOf" srcId="{3C4CA0D7-16FF-43C7-BD8C-4ECDF4B6AE98}" destId="{382265EA-A754-48B0-9ADB-958F0BD408F0}" srcOrd="1" destOrd="0" presId="urn:microsoft.com/office/officeart/2005/8/layout/hierarchy1"/>
    <dgm:cxn modelId="{8B904C53-1F45-4A73-909A-9D0D61D0ED97}" type="presParOf" srcId="{E9AF7AA8-0C97-418E-8DB0-779ED8A4B1F6}" destId="{6E498138-3AEE-486C-9CC5-7786A3CE4673}" srcOrd="6" destOrd="0" presId="urn:microsoft.com/office/officeart/2005/8/layout/hierarchy1"/>
    <dgm:cxn modelId="{4525459E-8867-45C5-9B6F-32CDB7CBDA5B}" type="presParOf" srcId="{E9AF7AA8-0C97-418E-8DB0-779ED8A4B1F6}" destId="{8DDB45AF-0FD6-44B8-B6AA-ECFECBB6D6C4}" srcOrd="7" destOrd="0" presId="urn:microsoft.com/office/officeart/2005/8/layout/hierarchy1"/>
    <dgm:cxn modelId="{537776FB-0EB3-4CF1-82F4-8A3A95DBDE50}" type="presParOf" srcId="{8DDB45AF-0FD6-44B8-B6AA-ECFECBB6D6C4}" destId="{5DE81960-1057-497B-9944-093F99DA99B2}" srcOrd="0" destOrd="0" presId="urn:microsoft.com/office/officeart/2005/8/layout/hierarchy1"/>
    <dgm:cxn modelId="{372924B8-2CA6-4275-B850-C83E9F76F3B2}" type="presParOf" srcId="{5DE81960-1057-497B-9944-093F99DA99B2}" destId="{40BD8B19-8CB4-49CF-BF15-A254793EA127}" srcOrd="0" destOrd="0" presId="urn:microsoft.com/office/officeart/2005/8/layout/hierarchy1"/>
    <dgm:cxn modelId="{9885AD85-1578-41D0-BB26-EC45F651E758}" type="presParOf" srcId="{5DE81960-1057-497B-9944-093F99DA99B2}" destId="{2D8688E8-99A8-4AA7-A8DC-B7890D83DE02}" srcOrd="1" destOrd="0" presId="urn:microsoft.com/office/officeart/2005/8/layout/hierarchy1"/>
    <dgm:cxn modelId="{7FC37FCC-7389-4038-A829-C9FF2EDA208E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6AB3"/>
              </a:solidFill>
            </a:rPr>
            <a:t>до входа в </a:t>
          </a:r>
          <a:r>
            <a:rPr lang="ru-RU" sz="40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dirty="0" smtClean="0">
              <a:solidFill>
                <a:srgbClr val="006AB3"/>
              </a:solidFill>
            </a:rPr>
            <a:t> </a:t>
          </a:r>
          <a:r>
            <a:rPr lang="ru-RU" sz="2400" dirty="0" smtClean="0">
              <a:solidFill>
                <a:srgbClr val="006AB3"/>
              </a:solidFill>
            </a:rPr>
            <a:t>(рамка металлоискателя)</a:t>
          </a:r>
          <a:endParaRPr lang="ru-RU" sz="2400" dirty="0">
            <a:solidFill>
              <a:srgbClr val="006AB3"/>
            </a:solidFill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6AB3"/>
              </a:solidFill>
            </a:rPr>
            <a:t>Помещение для личных вещей</a:t>
          </a:r>
          <a:endParaRPr lang="ru-RU" sz="2400" b="1" dirty="0">
            <a:solidFill>
              <a:srgbClr val="006AB3"/>
            </a:solidFill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2400" b="1" dirty="0">
            <a:solidFill>
              <a:srgbClr val="006AB3"/>
            </a:solidFill>
          </a:endParaRPr>
        </a:p>
      </dgm:t>
    </dgm:pt>
    <dgm:pt modelId="{1AD5F027-584A-43DF-8C4D-1746C8F4426E}" type="parTrans" cxnId="{5001902D-DE68-4C31-B325-4BCF352E201F}">
      <dgm:prSet/>
      <dgm:spPr/>
      <dgm:t>
        <a:bodyPr/>
        <a:lstStyle/>
        <a:p>
          <a:endParaRPr lang="ru-RU"/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655757" custScaleY="6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2" custScaleX="248917" custScaleY="195462" custLinFactNeighborX="-76318" custLinFactNeighborY="-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6A2AAE03-E593-4072-81BE-95B473884CAD}" type="pres">
      <dgm:prSet presAssocID="{1AD5F027-584A-43DF-8C4D-1746C8F442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1" presStyleCnt="2" custScaleX="240108" custScaleY="190377" custLinFactNeighborX="75623" custLinFactNeighborY="-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</dgm:ptLst>
  <dgm:cxnLst>
    <dgm:cxn modelId="{E11B1364-5D80-4210-AA9E-1686C08D2F93}" type="presOf" srcId="{86AD533A-AB88-4621-AAE9-9AB4B4F5C41B}" destId="{7EF8E9E7-BBD1-40A1-84A0-C76863FC4D40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524C222D-B9EF-4436-B95E-295AC4159775}" type="presOf" srcId="{FF22B492-8BB3-4B21-B5E6-15EF7CDCA8D9}" destId="{F2ECCD02-14C8-4D0B-B77D-E1D3E79F07A6}" srcOrd="0" destOrd="0" presId="urn:microsoft.com/office/officeart/2005/8/layout/hierarchy1"/>
    <dgm:cxn modelId="{4C0EF676-8BFF-4E3E-A50C-1F2D61165D03}" type="presOf" srcId="{24E08F9E-D9AC-4D5A-9015-D18C262461CC}" destId="{44C11CFD-A360-4316-A019-D952A52350FE}" srcOrd="0" destOrd="0" presId="urn:microsoft.com/office/officeart/2005/8/layout/hierarchy1"/>
    <dgm:cxn modelId="{5001902D-DE68-4C31-B325-4BCF352E201F}" srcId="{FF22B492-8BB3-4B21-B5E6-15EF7CDCA8D9}" destId="{8F7D7E0A-459F-4E6A-8C8F-D6AC05279FF6}" srcOrd="1" destOrd="0" parTransId="{1AD5F027-584A-43DF-8C4D-1746C8F4426E}" sibTransId="{37DFEC62-7E17-4D81-9032-75F5B9F75D50}"/>
    <dgm:cxn modelId="{6D5F22B5-BB17-4991-AD40-A2F1ABFF72C8}" type="presOf" srcId="{AAFD2022-3B0D-41E4-8547-95CB9B1F03C2}" destId="{0CE1A8DD-5D31-42EE-82AD-6FBEE979EF11}" srcOrd="0" destOrd="0" presId="urn:microsoft.com/office/officeart/2005/8/layout/hierarchy1"/>
    <dgm:cxn modelId="{4285BC6C-9892-48A1-A4C1-418DE05E9E38}" type="presOf" srcId="{1AD5F027-584A-43DF-8C4D-1746C8F4426E}" destId="{6A2AAE03-E593-4072-81BE-95B473884CAD}" srcOrd="0" destOrd="0" presId="urn:microsoft.com/office/officeart/2005/8/layout/hierarchy1"/>
    <dgm:cxn modelId="{72A9393D-3DC5-4BA5-97BA-FDF179EC12C1}" type="presOf" srcId="{8F7D7E0A-459F-4E6A-8C8F-D6AC05279FF6}" destId="{3D36CA9C-C1F9-4ECF-BF5B-2A4DEC325248}" srcOrd="0" destOrd="0" presId="urn:microsoft.com/office/officeart/2005/8/layout/hierarchy1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227A9006-7DD8-4427-8694-ABE64F9FB5E7}" type="presParOf" srcId="{44C11CFD-A360-4316-A019-D952A52350FE}" destId="{61321C7A-0DAE-43D6-AD52-A95C2B374254}" srcOrd="0" destOrd="0" presId="urn:microsoft.com/office/officeart/2005/8/layout/hierarchy1"/>
    <dgm:cxn modelId="{7328FC80-42B7-4239-B76F-0F0044348998}" type="presParOf" srcId="{61321C7A-0DAE-43D6-AD52-A95C2B374254}" destId="{92DE2F1E-FBB7-4346-B793-4DA8C13DE083}" srcOrd="0" destOrd="0" presId="urn:microsoft.com/office/officeart/2005/8/layout/hierarchy1"/>
    <dgm:cxn modelId="{2FF1B5C1-2E80-4859-AA75-BA27DFEAB678}" type="presParOf" srcId="{92DE2F1E-FBB7-4346-B793-4DA8C13DE083}" destId="{161633A1-8777-4D06-B8EC-42DAC0E71517}" srcOrd="0" destOrd="0" presId="urn:microsoft.com/office/officeart/2005/8/layout/hierarchy1"/>
    <dgm:cxn modelId="{46AA7C6F-AA34-426F-B913-743B085E8A84}" type="presParOf" srcId="{92DE2F1E-FBB7-4346-B793-4DA8C13DE083}" destId="{F2ECCD02-14C8-4D0B-B77D-E1D3E79F07A6}" srcOrd="1" destOrd="0" presId="urn:microsoft.com/office/officeart/2005/8/layout/hierarchy1"/>
    <dgm:cxn modelId="{8C9732A6-79F2-4006-970A-51535C2F5084}" type="presParOf" srcId="{61321C7A-0DAE-43D6-AD52-A95C2B374254}" destId="{6EB2107D-EEC6-4AEB-AB6E-9B61A618AA32}" srcOrd="1" destOrd="0" presId="urn:microsoft.com/office/officeart/2005/8/layout/hierarchy1"/>
    <dgm:cxn modelId="{FC3EC5C3-855D-4441-992A-66D8621BB870}" type="presParOf" srcId="{6EB2107D-EEC6-4AEB-AB6E-9B61A618AA32}" destId="{7EF8E9E7-BBD1-40A1-84A0-C76863FC4D40}" srcOrd="0" destOrd="0" presId="urn:microsoft.com/office/officeart/2005/8/layout/hierarchy1"/>
    <dgm:cxn modelId="{15277507-0C5A-4D11-BA37-F8EE533CB6F6}" type="presParOf" srcId="{6EB2107D-EEC6-4AEB-AB6E-9B61A618AA32}" destId="{5B06E58E-BF48-4F6B-BCDD-409349022540}" srcOrd="1" destOrd="0" presId="urn:microsoft.com/office/officeart/2005/8/layout/hierarchy1"/>
    <dgm:cxn modelId="{3B34186D-6A52-44EB-8B43-A7BBCC899CAB}" type="presParOf" srcId="{5B06E58E-BF48-4F6B-BCDD-409349022540}" destId="{9B2DC267-A77A-4C66-901D-00C640956D70}" srcOrd="0" destOrd="0" presId="urn:microsoft.com/office/officeart/2005/8/layout/hierarchy1"/>
    <dgm:cxn modelId="{8B7203B8-DEB2-4C24-A6AC-D8C2FDE12EBF}" type="presParOf" srcId="{9B2DC267-A77A-4C66-901D-00C640956D70}" destId="{9C6DD56E-6AC9-4192-BFAE-C05EEF017657}" srcOrd="0" destOrd="0" presId="urn:microsoft.com/office/officeart/2005/8/layout/hierarchy1"/>
    <dgm:cxn modelId="{9EF79C9B-BB16-4DB0-A02D-02D136E78A2E}" type="presParOf" srcId="{9B2DC267-A77A-4C66-901D-00C640956D70}" destId="{0CE1A8DD-5D31-42EE-82AD-6FBEE979EF11}" srcOrd="1" destOrd="0" presId="urn:microsoft.com/office/officeart/2005/8/layout/hierarchy1"/>
    <dgm:cxn modelId="{A3FCCF9A-1A8D-4B0C-81E4-D0A7E479F684}" type="presParOf" srcId="{5B06E58E-BF48-4F6B-BCDD-409349022540}" destId="{448B0A96-F24F-41E5-99BD-2EE47D11A288}" srcOrd="1" destOrd="0" presId="urn:microsoft.com/office/officeart/2005/8/layout/hierarchy1"/>
    <dgm:cxn modelId="{F6D189FF-7B41-4DCD-AF97-3BFF4263B2BF}" type="presParOf" srcId="{6EB2107D-EEC6-4AEB-AB6E-9B61A618AA32}" destId="{6A2AAE03-E593-4072-81BE-95B473884CAD}" srcOrd="2" destOrd="0" presId="urn:microsoft.com/office/officeart/2005/8/layout/hierarchy1"/>
    <dgm:cxn modelId="{85DA4349-E6E9-4FC8-9F14-439F01FC77BF}" type="presParOf" srcId="{6EB2107D-EEC6-4AEB-AB6E-9B61A618AA32}" destId="{C4ECE922-0D43-4E53-AF35-5FFFCAE2F590}" srcOrd="3" destOrd="0" presId="urn:microsoft.com/office/officeart/2005/8/layout/hierarchy1"/>
    <dgm:cxn modelId="{0ECA43B3-F634-4513-9868-18DE5CF3BE40}" type="presParOf" srcId="{C4ECE922-0D43-4E53-AF35-5FFFCAE2F590}" destId="{991D18B6-16F4-4771-8EFC-16162C0AC289}" srcOrd="0" destOrd="0" presId="urn:microsoft.com/office/officeart/2005/8/layout/hierarchy1"/>
    <dgm:cxn modelId="{2F7BDB35-F357-438D-AE04-5178F2F1F15E}" type="presParOf" srcId="{991D18B6-16F4-4771-8EFC-16162C0AC289}" destId="{3184515C-3DD6-49FE-BF3D-AD943783F6C5}" srcOrd="0" destOrd="0" presId="urn:microsoft.com/office/officeart/2005/8/layout/hierarchy1"/>
    <dgm:cxn modelId="{589880F9-D5FD-4BD6-81CB-7BA29C08C34F}" type="presParOf" srcId="{991D18B6-16F4-4771-8EFC-16162C0AC289}" destId="{3D36CA9C-C1F9-4ECF-BF5B-2A4DEC325248}" srcOrd="1" destOrd="0" presId="urn:microsoft.com/office/officeart/2005/8/layout/hierarchy1"/>
    <dgm:cxn modelId="{23C68F6C-12F6-455E-ADFA-4E9FA146D81E}" type="presParOf" srcId="{C4ECE922-0D43-4E53-AF35-5FFFCAE2F590}" destId="{C555CA93-E157-4ADC-AB8D-EC3CBCDB3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</dgm:pt>
    <dgm:pt modelId="{303D319A-F4B4-4871-BC29-C481851D1F64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Оборудуется стационарными или переносными металлоискателями</a:t>
          </a:r>
          <a:endParaRPr lang="ru-RU" dirty="0"/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Размещаются объявления о запрете использования средств связи </a:t>
          </a:r>
          <a:endParaRPr lang="ru-RU" dirty="0"/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7C8708-36B4-4CB6-A341-038BA8CC03CF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Помещение для руководителя оборудуется сейфом или металлическим шкафом, персональным компьютером, принтером и телефонной связью</a:t>
          </a:r>
          <a:endParaRPr lang="ru-RU" dirty="0"/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73309" custLinFactNeighborX="-90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73309" custLinFactNeighborX="-8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2" presStyleCnt="3" custScaleX="99994" custScaleY="99492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2" presStyleCnt="3" custScaleX="73309" custLinFactNeighborX="-81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52722-F414-41AA-A4A8-F181ED7EBEC0}" type="presOf" srcId="{1A7C8708-36B4-4CB6-A341-038BA8CC03CF}" destId="{CF849611-B8C2-48E1-BD6F-4A3198970C07}" srcOrd="1" destOrd="0" presId="urn:microsoft.com/office/officeart/2005/8/layout/vList4"/>
    <dgm:cxn modelId="{2DFA1F1A-906C-4589-8092-C06735682777}" type="presOf" srcId="{303D319A-F4B4-4871-BC29-C481851D1F64}" destId="{BD2B7015-69AA-49CB-8435-AFE6295B37A0}" srcOrd="0" destOrd="0" presId="urn:microsoft.com/office/officeart/2005/8/layout/vList4"/>
    <dgm:cxn modelId="{CF0E5D44-FDEE-4A76-A132-999B0ED207FF}" type="presOf" srcId="{1A7C8708-36B4-4CB6-A341-038BA8CC03CF}" destId="{B5FABB7E-2652-4BD7-98ED-6FDFBE6D5919}" srcOrd="0" destOrd="0" presId="urn:microsoft.com/office/officeart/2005/8/layout/vList4"/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9322E864-7C24-4A9A-950B-6BFF2B58A814}" srcId="{E1C112EB-49CC-4552-A9CE-0FC395ED87D4}" destId="{1A7C8708-36B4-4CB6-A341-038BA8CC03CF}" srcOrd="2" destOrd="0" parTransId="{B7BEFCB3-AF06-4381-8BF6-6743F771989A}" sibTransId="{225EEF1B-0571-4F49-8947-7CDD6DECE351}"/>
    <dgm:cxn modelId="{3F74E14C-8C69-4FBC-8E45-29CD488E8C7C}" type="presOf" srcId="{1E09CB41-9176-4A65-B943-A7ABE1DA1172}" destId="{E20F9051-1F62-41A3-87AF-C852F4965754}" srcOrd="0" destOrd="0" presId="urn:microsoft.com/office/officeart/2005/8/layout/vList4"/>
    <dgm:cxn modelId="{53454FB8-3110-45AA-BBF6-EDC0D9CE2F20}" type="presOf" srcId="{E1C112EB-49CC-4552-A9CE-0FC395ED87D4}" destId="{D0515152-6129-4670-97BC-2AD7A5D748E4}" srcOrd="0" destOrd="0" presId="urn:microsoft.com/office/officeart/2005/8/layout/vList4"/>
    <dgm:cxn modelId="{984ECFE2-9D2A-4BF6-8D95-39F421B117C8}" type="presOf" srcId="{1E09CB41-9176-4A65-B943-A7ABE1DA1172}" destId="{85AF11FE-7464-48D0-B826-E0E5917CCCC9}" srcOrd="1" destOrd="0" presId="urn:microsoft.com/office/officeart/2005/8/layout/vList4"/>
    <dgm:cxn modelId="{BC4ACD17-3B52-4EC0-9F81-A9F66DF24736}" type="presOf" srcId="{303D319A-F4B4-4871-BC29-C481851D1F64}" destId="{F5662347-2270-4C95-8007-4C66BA933918}" srcOrd="1" destOrd="0" presId="urn:microsoft.com/office/officeart/2005/8/layout/vList4"/>
    <dgm:cxn modelId="{61E25832-2580-4FC0-AD10-9865B5614AFC}" type="presParOf" srcId="{D0515152-6129-4670-97BC-2AD7A5D748E4}" destId="{77C26BAA-8212-4B89-AF41-6F2D337413A4}" srcOrd="0" destOrd="0" presId="urn:microsoft.com/office/officeart/2005/8/layout/vList4"/>
    <dgm:cxn modelId="{C5E2D5D5-AA9C-47E8-810E-7A17DA2D9E1A}" type="presParOf" srcId="{77C26BAA-8212-4B89-AF41-6F2D337413A4}" destId="{BD2B7015-69AA-49CB-8435-AFE6295B37A0}" srcOrd="0" destOrd="0" presId="urn:microsoft.com/office/officeart/2005/8/layout/vList4"/>
    <dgm:cxn modelId="{9AC96615-BA6F-4ADB-A417-D08E7DF2BA36}" type="presParOf" srcId="{77C26BAA-8212-4B89-AF41-6F2D337413A4}" destId="{5700CE9A-EF3C-47A6-BD6A-68247CAB2DCB}" srcOrd="1" destOrd="0" presId="urn:microsoft.com/office/officeart/2005/8/layout/vList4"/>
    <dgm:cxn modelId="{79BFE0F7-3A0B-4D47-AB62-887987EAD0B7}" type="presParOf" srcId="{77C26BAA-8212-4B89-AF41-6F2D337413A4}" destId="{F5662347-2270-4C95-8007-4C66BA933918}" srcOrd="2" destOrd="0" presId="urn:microsoft.com/office/officeart/2005/8/layout/vList4"/>
    <dgm:cxn modelId="{41624FF9-FAF4-4E98-BEC6-7689D75E64BF}" type="presParOf" srcId="{D0515152-6129-4670-97BC-2AD7A5D748E4}" destId="{D852D85A-6E23-47EB-9E40-B707D697CFA6}" srcOrd="1" destOrd="0" presId="urn:microsoft.com/office/officeart/2005/8/layout/vList4"/>
    <dgm:cxn modelId="{B752A82B-7C94-4848-88D1-B051547DB931}" type="presParOf" srcId="{D0515152-6129-4670-97BC-2AD7A5D748E4}" destId="{74D123C0-C1F0-4C3C-BF26-71BB25CA6268}" srcOrd="2" destOrd="0" presId="urn:microsoft.com/office/officeart/2005/8/layout/vList4"/>
    <dgm:cxn modelId="{3A9AFBED-9D76-413E-B9B3-38E6ACBA1089}" type="presParOf" srcId="{74D123C0-C1F0-4C3C-BF26-71BB25CA6268}" destId="{E20F9051-1F62-41A3-87AF-C852F4965754}" srcOrd="0" destOrd="0" presId="urn:microsoft.com/office/officeart/2005/8/layout/vList4"/>
    <dgm:cxn modelId="{FAC08A6D-87D8-4699-9942-C98CB404DDC7}" type="presParOf" srcId="{74D123C0-C1F0-4C3C-BF26-71BB25CA6268}" destId="{34B13FDC-1610-4A13-8577-541FA2FBD980}" srcOrd="1" destOrd="0" presId="urn:microsoft.com/office/officeart/2005/8/layout/vList4"/>
    <dgm:cxn modelId="{56AA26B1-D12B-4054-B107-579FEB0799B3}" type="presParOf" srcId="{74D123C0-C1F0-4C3C-BF26-71BB25CA6268}" destId="{85AF11FE-7464-48D0-B826-E0E5917CCCC9}" srcOrd="2" destOrd="0" presId="urn:microsoft.com/office/officeart/2005/8/layout/vList4"/>
    <dgm:cxn modelId="{42CBE2C8-8815-48BD-B719-CB82276D55EB}" type="presParOf" srcId="{D0515152-6129-4670-97BC-2AD7A5D748E4}" destId="{D570F89E-E16A-4A47-B807-FEDB82CAF0B7}" srcOrd="3" destOrd="0" presId="urn:microsoft.com/office/officeart/2005/8/layout/vList4"/>
    <dgm:cxn modelId="{426B4A80-16E2-4B1E-926D-D7FCCDC9F1FF}" type="presParOf" srcId="{D0515152-6129-4670-97BC-2AD7A5D748E4}" destId="{5DC5EBD3-8522-4AD3-9F61-76E1602F2767}" srcOrd="4" destOrd="0" presId="urn:microsoft.com/office/officeart/2005/8/layout/vList4"/>
    <dgm:cxn modelId="{F5A83544-EB59-48D7-BCA2-011558C4513B}" type="presParOf" srcId="{5DC5EBD3-8522-4AD3-9F61-76E1602F2767}" destId="{B5FABB7E-2652-4BD7-98ED-6FDFBE6D5919}" srcOrd="0" destOrd="0" presId="urn:microsoft.com/office/officeart/2005/8/layout/vList4"/>
    <dgm:cxn modelId="{9E58930C-5D22-418B-959F-C193A7D832C0}" type="presParOf" srcId="{5DC5EBD3-8522-4AD3-9F61-76E1602F2767}" destId="{5FA14DD7-EB23-4787-A604-3B18D441550E}" srcOrd="1" destOrd="0" presId="urn:microsoft.com/office/officeart/2005/8/layout/vList4"/>
    <dgm:cxn modelId="{1AA18A56-DAA7-4114-B77D-4B9CDA6BA7DE}" type="presParOf" srcId="{5DC5EBD3-8522-4AD3-9F61-76E1602F2767}" destId="{CF849611-B8C2-48E1-BD6F-4A3198970C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41921-F127-4F76-8352-6CB3D0FBAFE5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Часами в поле зрения участников</a:t>
          </a:r>
          <a:endParaRPr lang="ru-RU" dirty="0"/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Рабочими местами с обозначением</a:t>
          </a:r>
          <a:endParaRPr lang="ru-RU" dirty="0"/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Стенды, плакаты и иные материалы со справочно-познавательной информацией по соответствующим учебным предметам </a:t>
          </a:r>
          <a:r>
            <a:rPr lang="ru-RU" b="1" dirty="0" smtClean="0"/>
            <a:t>убираются (закрываются)</a:t>
          </a:r>
          <a:endParaRPr lang="ru-RU" b="1" dirty="0"/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Столом для упаковки ЭМ, собранных организаторами  у участников ОГЭ</a:t>
          </a:r>
          <a:endParaRPr lang="ru-RU" dirty="0"/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0" presStyleCnt="4" custScaleX="99993" custLinFactNeighborY="-1947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0" presStyleCnt="4" custScaleX="47296" custLinFactNeighborX="-219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1" presStyleCnt="4" custScaleX="99993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1" presStyleCnt="4" custScaleX="47276" custLinFactNeighborX="-21352" custLinFactNeighborY="11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2" presStyleCnt="4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2" presStyleCnt="4" custScaleX="48983" custLinFactNeighborX="-21949" custLinFactNeighborY="-19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3" presStyleCnt="4" custScaleX="99993" custScaleY="96565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3" presStyleCnt="4" custScaleX="47276" custLinFactNeighborX="-21352" custLinFactNeighborY="207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4524-3C86-4176-819E-53DCC8B1B68F}" srcId="{1E481FAC-517C-455A-A4CE-823B2BA799FB}" destId="{E8BEA9B3-96DF-4A64-85FC-1DD4A9ADD50D}" srcOrd="2" destOrd="0" parTransId="{67EE0D9C-71E4-4EE4-9A1F-96A99DE988A3}" sibTransId="{6E66F612-FFCB-4383-9E69-9C49393AF586}"/>
    <dgm:cxn modelId="{C41A2379-5913-4861-8040-4081E2420AD3}" type="presOf" srcId="{1E481FAC-517C-455A-A4CE-823B2BA799FB}" destId="{88D2D5A2-E3E3-4EC4-A8B5-37D8B4B30396}" srcOrd="0" destOrd="0" presId="urn:microsoft.com/office/officeart/2005/8/layout/vList4"/>
    <dgm:cxn modelId="{6B83CF41-8C1D-4C9F-8C28-96E33F68917A}" type="presOf" srcId="{7080D3F3-1913-42BE-B65A-59A2EF3AB07D}" destId="{7783A31C-1708-424B-ADE1-E7C8A002580B}" srcOrd="1" destOrd="0" presId="urn:microsoft.com/office/officeart/2005/8/layout/vList4"/>
    <dgm:cxn modelId="{8259B5C1-BA07-4268-8A7B-095A376C6CF0}" type="presOf" srcId="{F8F68825-34E3-492D-B101-51833991EACE}" destId="{2C3EF228-95C0-4AAE-8238-1ED265E8F9AC}" srcOrd="0" destOrd="0" presId="urn:microsoft.com/office/officeart/2005/8/layout/vList4"/>
    <dgm:cxn modelId="{54B8ECF5-2095-4F04-BDD2-3EC0087FBDF8}" srcId="{1E481FAC-517C-455A-A4CE-823B2BA799FB}" destId="{F8F68825-34E3-492D-B101-51833991EACE}" srcOrd="1" destOrd="0" parTransId="{CA34C7CF-7563-49AE-A78E-B55BD5B94C96}" sibTransId="{39785CA0-E687-43B1-A3C1-F8D67F872C40}"/>
    <dgm:cxn modelId="{7DCB778B-7188-4F18-A383-D5AEDDF36344}" type="presOf" srcId="{7080D3F3-1913-42BE-B65A-59A2EF3AB07D}" destId="{6C67489D-B48D-4D57-9E14-7A8ACACB73A0}" srcOrd="0" destOrd="0" presId="urn:microsoft.com/office/officeart/2005/8/layout/vList4"/>
    <dgm:cxn modelId="{1E19FEC1-18B7-4137-A0B2-B414A27B2ADE}" type="presOf" srcId="{DA841921-F127-4F76-8352-6CB3D0FBAFE5}" destId="{95EFDCAF-18E7-47D4-AA9B-DD3A15531818}" srcOrd="1" destOrd="0" presId="urn:microsoft.com/office/officeart/2005/8/layout/vList4"/>
    <dgm:cxn modelId="{BB9566DE-4265-47CF-9C24-DCF5768AB0EA}" srcId="{1E481FAC-517C-455A-A4CE-823B2BA799FB}" destId="{DA841921-F127-4F76-8352-6CB3D0FBAFE5}" srcOrd="0" destOrd="0" parTransId="{6BFFF189-EF25-4CE9-9DD7-FD4AF305F151}" sibTransId="{1A0D12D9-6442-4709-B928-F87625610EB6}"/>
    <dgm:cxn modelId="{5A1CE6BA-3FE4-4A57-9EC3-3C7BE51FEC04}" srcId="{1E481FAC-517C-455A-A4CE-823B2BA799FB}" destId="{7080D3F3-1913-42BE-B65A-59A2EF3AB07D}" srcOrd="3" destOrd="0" parTransId="{E82C2EC5-5169-4E79-BD98-7A94D3041EA4}" sibTransId="{57B89E70-5732-4530-89CB-4433B4F3D47F}"/>
    <dgm:cxn modelId="{571574E3-C04C-4005-B79A-ED57190A5A0E}" type="presOf" srcId="{E8BEA9B3-96DF-4A64-85FC-1DD4A9ADD50D}" destId="{1E867A37-B9D3-42E5-880C-6F36325C5FB2}" srcOrd="1" destOrd="0" presId="urn:microsoft.com/office/officeart/2005/8/layout/vList4"/>
    <dgm:cxn modelId="{2851F861-E094-420C-B3DC-150D20522556}" type="presOf" srcId="{DA841921-F127-4F76-8352-6CB3D0FBAFE5}" destId="{1AD5F0E0-6460-49CC-ABBC-FF4CB5EAB6FF}" srcOrd="0" destOrd="0" presId="urn:microsoft.com/office/officeart/2005/8/layout/vList4"/>
    <dgm:cxn modelId="{738C9080-2596-4500-B420-B880E92E8FF8}" type="presOf" srcId="{F8F68825-34E3-492D-B101-51833991EACE}" destId="{012C6A3B-A16E-487F-A1E1-70B4D23C33BB}" srcOrd="1" destOrd="0" presId="urn:microsoft.com/office/officeart/2005/8/layout/vList4"/>
    <dgm:cxn modelId="{0CEAA98D-3061-47A2-8BEC-875ED96B49A4}" type="presOf" srcId="{E8BEA9B3-96DF-4A64-85FC-1DD4A9ADD50D}" destId="{F3B44ED4-2302-4139-A8B5-BB157BE7AC49}" srcOrd="0" destOrd="0" presId="urn:microsoft.com/office/officeart/2005/8/layout/vList4"/>
    <dgm:cxn modelId="{4EDD4828-E6CE-4E9C-A2C1-B9CEF2B1C702}" type="presParOf" srcId="{88D2D5A2-E3E3-4EC4-A8B5-37D8B4B30396}" destId="{DA3EA99A-F9CC-46C8-AEC7-05AC80D5C43B}" srcOrd="0" destOrd="0" presId="urn:microsoft.com/office/officeart/2005/8/layout/vList4"/>
    <dgm:cxn modelId="{2C6A0475-8D5C-4307-B2CC-A7828B470572}" type="presParOf" srcId="{DA3EA99A-F9CC-46C8-AEC7-05AC80D5C43B}" destId="{1AD5F0E0-6460-49CC-ABBC-FF4CB5EAB6FF}" srcOrd="0" destOrd="0" presId="urn:microsoft.com/office/officeart/2005/8/layout/vList4"/>
    <dgm:cxn modelId="{E5425301-48D1-40DB-98FA-BBE6944E5117}" type="presParOf" srcId="{DA3EA99A-F9CC-46C8-AEC7-05AC80D5C43B}" destId="{1884D9A9-4386-47A8-9463-178C3A20A81D}" srcOrd="1" destOrd="0" presId="urn:microsoft.com/office/officeart/2005/8/layout/vList4"/>
    <dgm:cxn modelId="{6F9259FD-52EF-4709-9376-8786D111C915}" type="presParOf" srcId="{DA3EA99A-F9CC-46C8-AEC7-05AC80D5C43B}" destId="{95EFDCAF-18E7-47D4-AA9B-DD3A15531818}" srcOrd="2" destOrd="0" presId="urn:microsoft.com/office/officeart/2005/8/layout/vList4"/>
    <dgm:cxn modelId="{F3B18B36-3C0B-4B7F-9663-B7BB165CBBF0}" type="presParOf" srcId="{88D2D5A2-E3E3-4EC4-A8B5-37D8B4B30396}" destId="{8B41D6BC-AE93-4ECC-B53A-7B95FFB8B851}" srcOrd="1" destOrd="0" presId="urn:microsoft.com/office/officeart/2005/8/layout/vList4"/>
    <dgm:cxn modelId="{0756093C-7318-4AAD-A24F-DE9F5BA69990}" type="presParOf" srcId="{88D2D5A2-E3E3-4EC4-A8B5-37D8B4B30396}" destId="{B599D59F-C3DC-4C45-8B41-79FC78E84157}" srcOrd="2" destOrd="0" presId="urn:microsoft.com/office/officeart/2005/8/layout/vList4"/>
    <dgm:cxn modelId="{63B9196D-8BC3-4531-A3E8-2E3C59C2E38A}" type="presParOf" srcId="{B599D59F-C3DC-4C45-8B41-79FC78E84157}" destId="{2C3EF228-95C0-4AAE-8238-1ED265E8F9AC}" srcOrd="0" destOrd="0" presId="urn:microsoft.com/office/officeart/2005/8/layout/vList4"/>
    <dgm:cxn modelId="{60F1B94F-BD2D-417D-8CBE-7A278D7089FF}" type="presParOf" srcId="{B599D59F-C3DC-4C45-8B41-79FC78E84157}" destId="{236C1D38-AD8E-4FA1-9694-BA6A3D7224E3}" srcOrd="1" destOrd="0" presId="urn:microsoft.com/office/officeart/2005/8/layout/vList4"/>
    <dgm:cxn modelId="{A96064A9-5F60-46A6-821D-AD799A560596}" type="presParOf" srcId="{B599D59F-C3DC-4C45-8B41-79FC78E84157}" destId="{012C6A3B-A16E-487F-A1E1-70B4D23C33BB}" srcOrd="2" destOrd="0" presId="urn:microsoft.com/office/officeart/2005/8/layout/vList4"/>
    <dgm:cxn modelId="{42DCF733-EDEC-4B69-893B-1297A6325009}" type="presParOf" srcId="{88D2D5A2-E3E3-4EC4-A8B5-37D8B4B30396}" destId="{AD317EC9-0E0E-4604-81D6-20FAE9163409}" srcOrd="3" destOrd="0" presId="urn:microsoft.com/office/officeart/2005/8/layout/vList4"/>
    <dgm:cxn modelId="{C3A24F5D-6D69-4EAE-9AAA-8A1A82C23314}" type="presParOf" srcId="{88D2D5A2-E3E3-4EC4-A8B5-37D8B4B30396}" destId="{EDE2CD38-2A64-41D0-B7A4-CFE06ECEE200}" srcOrd="4" destOrd="0" presId="urn:microsoft.com/office/officeart/2005/8/layout/vList4"/>
    <dgm:cxn modelId="{A8ED9FBB-4840-4145-BBEF-A3800CECDB11}" type="presParOf" srcId="{EDE2CD38-2A64-41D0-B7A4-CFE06ECEE200}" destId="{F3B44ED4-2302-4139-A8B5-BB157BE7AC49}" srcOrd="0" destOrd="0" presId="urn:microsoft.com/office/officeart/2005/8/layout/vList4"/>
    <dgm:cxn modelId="{33FE73C2-B5A3-4432-B8F2-00B948E1E2B5}" type="presParOf" srcId="{EDE2CD38-2A64-41D0-B7A4-CFE06ECEE200}" destId="{551C956B-DEF5-4301-9689-8DFE82E574C0}" srcOrd="1" destOrd="0" presId="urn:microsoft.com/office/officeart/2005/8/layout/vList4"/>
    <dgm:cxn modelId="{6B9C04EF-2211-4BBB-8373-DAE680C71FC1}" type="presParOf" srcId="{EDE2CD38-2A64-41D0-B7A4-CFE06ECEE200}" destId="{1E867A37-B9D3-42E5-880C-6F36325C5FB2}" srcOrd="2" destOrd="0" presId="urn:microsoft.com/office/officeart/2005/8/layout/vList4"/>
    <dgm:cxn modelId="{544EDA1A-8E01-491E-93A5-A683825F4303}" type="presParOf" srcId="{88D2D5A2-E3E3-4EC4-A8B5-37D8B4B30396}" destId="{38C6C972-FE17-4F65-A44E-603BB7A1E4B1}" srcOrd="5" destOrd="0" presId="urn:microsoft.com/office/officeart/2005/8/layout/vList4"/>
    <dgm:cxn modelId="{E6AC3D05-95F9-4959-8639-467E9AE4327D}" type="presParOf" srcId="{88D2D5A2-E3E3-4EC4-A8B5-37D8B4B30396}" destId="{C37683E3-EC04-4E52-815F-C4F3CE10D278}" srcOrd="6" destOrd="0" presId="urn:microsoft.com/office/officeart/2005/8/layout/vList4"/>
    <dgm:cxn modelId="{FF885AE2-6287-46D0-AA1D-956F4434791F}" type="presParOf" srcId="{C37683E3-EC04-4E52-815F-C4F3CE10D278}" destId="{6C67489D-B48D-4D57-9E14-7A8ACACB73A0}" srcOrd="0" destOrd="0" presId="urn:microsoft.com/office/officeart/2005/8/layout/vList4"/>
    <dgm:cxn modelId="{EFCE69DC-8300-47E5-AF6C-6DC68380ABB6}" type="presParOf" srcId="{C37683E3-EC04-4E52-815F-C4F3CE10D278}" destId="{02FA07D9-53FF-48E0-8E94-1803860131D9}" srcOrd="1" destOrd="0" presId="urn:microsoft.com/office/officeart/2005/8/layout/vList4"/>
    <dgm:cxn modelId="{96DEC87A-67AD-4028-9C1A-A37E27A0835A}" type="presParOf" srcId="{C37683E3-EC04-4E52-815F-C4F3CE10D278}" destId="{7783A31C-1708-424B-ADE1-E7C8A00258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5400" b="1" smtClean="0"/>
            <a:t>Специальные условия создаются для</a:t>
          </a:r>
          <a:r>
            <a:rPr lang="ru-RU" sz="5400" smtClean="0"/>
            <a:t>:</a:t>
          </a:r>
          <a:endParaRPr lang="ru-RU" sz="5400" dirty="0"/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с ограниченными возможностями здоровья</a:t>
          </a:r>
          <a:endParaRPr lang="ru-RU" dirty="0"/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обучающихся </a:t>
          </a:r>
          <a:br>
            <a:rPr lang="ru-RU" dirty="0" smtClean="0"/>
          </a:br>
          <a:r>
            <a:rPr lang="ru-RU" dirty="0" smtClean="0"/>
            <a:t>по состоянию здоровья на дому</a:t>
          </a:r>
          <a:endParaRPr lang="ru-RU" dirty="0"/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детей-инвалидов </a:t>
          </a:r>
          <a:br>
            <a:rPr lang="ru-RU" dirty="0" smtClean="0"/>
          </a:br>
          <a:r>
            <a:rPr lang="ru-RU" dirty="0" smtClean="0"/>
            <a:t>и инвалидов</a:t>
          </a:r>
          <a:endParaRPr lang="ru-RU" dirty="0"/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находящихся </a:t>
          </a:r>
          <a:br>
            <a:rPr lang="ru-RU" dirty="0" smtClean="0"/>
          </a:br>
          <a:r>
            <a:rPr lang="ru-RU" dirty="0" smtClean="0"/>
            <a:t>на длительном лечении</a:t>
          </a:r>
          <a:endParaRPr lang="ru-RU" dirty="0"/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CAE54-4188-4138-9AF8-B342434F7E1E}" type="pres">
      <dgm:prSet presAssocID="{4655C1A4-AA4F-47A8-BAFB-41A851E6C219}" presName="parTransTwo" presStyleCnt="0"/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0E5C7F29-DBFD-4731-A357-0EF693C847EF}" type="pres">
      <dgm:prSet presAssocID="{267A3720-BA00-4690-966E-E6AA72FC9B6C}" presName="vertThree" presStyleCnt="0"/>
      <dgm:spPr/>
      <dgm:t>
        <a:bodyPr/>
        <a:lstStyle/>
        <a:p>
          <a:endParaRPr lang="ru-RU"/>
        </a:p>
      </dgm:t>
    </dgm:pt>
    <dgm:pt modelId="{1DA6F71A-17E4-482B-BE5D-B670AF42D436}" type="pres">
      <dgm:prSet presAssocID="{267A3720-BA00-4690-966E-E6AA72FC9B6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EC8F6-E36A-4D19-B04B-248188446282}" type="pres">
      <dgm:prSet presAssocID="{267A3720-BA00-4690-966E-E6AA72FC9B6C}" presName="horzThree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FFF25-BB5A-4773-BC4E-BF09528B0795}" type="pres">
      <dgm:prSet presAssocID="{DDFA07A5-1A67-4DCB-8E17-44BD24FECCED}" presName="parTransTwo" presStyleCnt="0"/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  <dgm:pt modelId="{7CE593E2-6DB8-48F1-9DE6-ACC62BA5ADFB}" type="pres">
      <dgm:prSet presAssocID="{745CA02E-703E-46FD-927E-018D0440BBA0}" presName="vertThree" presStyleCnt="0"/>
      <dgm:spPr/>
      <dgm:t>
        <a:bodyPr/>
        <a:lstStyle/>
        <a:p>
          <a:endParaRPr lang="ru-RU"/>
        </a:p>
      </dgm:t>
    </dgm:pt>
    <dgm:pt modelId="{D3488F92-CC1C-4ED8-9992-615C65554462}" type="pres">
      <dgm:prSet presAssocID="{745CA02E-703E-46FD-927E-018D0440BBA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F434-A7B8-4A5A-809B-D05D03C1F8E5}" type="pres">
      <dgm:prSet presAssocID="{745CA02E-703E-46FD-927E-018D0440BBA0}" presName="horzThree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1E2E652E-B733-4000-9EA0-792869A50366}" type="presOf" srcId="{39E158A5-E311-4474-9372-AD99C8C2F397}" destId="{6D62DF63-DFA6-4443-8DDE-80A0F449849F}" srcOrd="0" destOrd="0" presId="urn:microsoft.com/office/officeart/2005/8/layout/hierarchy4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35AE92A2-EBA1-4E0B-9947-8A7D5D421A4A}" type="presOf" srcId="{315E0DC4-3696-4A28-B536-6AB005E9CFC5}" destId="{667FD2FA-58C5-4E81-87C4-975E0A66EA93}" srcOrd="0" destOrd="0" presId="urn:microsoft.com/office/officeart/2005/8/layout/hierarchy4"/>
    <dgm:cxn modelId="{C847E1BE-D2F1-42FE-ACE4-CC44FE480BA9}" type="presOf" srcId="{4655C1A4-AA4F-47A8-BAFB-41A851E6C219}" destId="{5CBC812D-9D5C-44A4-BBED-962FF8EC3258}" srcOrd="0" destOrd="0" presId="urn:microsoft.com/office/officeart/2005/8/layout/hierarchy4"/>
    <dgm:cxn modelId="{3A6EEC28-2688-40F3-A3DB-7EDC1399C179}" type="presOf" srcId="{DDFA07A5-1A67-4DCB-8E17-44BD24FECCED}" destId="{A946A1D4-9AC1-4034-91CC-C5D4592FEFD0}" srcOrd="0" destOrd="0" presId="urn:microsoft.com/office/officeart/2005/8/layout/hierarchy4"/>
    <dgm:cxn modelId="{7B4EC533-70A6-4283-AE1A-1AB7D48E0556}" type="presOf" srcId="{745CA02E-703E-46FD-927E-018D0440BBA0}" destId="{D3488F92-CC1C-4ED8-9992-615C65554462}" srcOrd="0" destOrd="0" presId="urn:microsoft.com/office/officeart/2005/8/layout/hierarchy4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4FA72092-F5E6-4021-9417-C616B712F3B6}" type="presOf" srcId="{267A3720-BA00-4690-966E-E6AA72FC9B6C}" destId="{1DA6F71A-17E4-482B-BE5D-B670AF42D436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0AB843F1-795E-4B1C-9CDF-0A03F40D1DC2}" type="presParOf" srcId="{667FD2FA-58C5-4E81-87C4-975E0A66EA93}" destId="{B7A22692-4773-4DA7-A47E-A3F705FA5838}" srcOrd="0" destOrd="0" presId="urn:microsoft.com/office/officeart/2005/8/layout/hierarchy4"/>
    <dgm:cxn modelId="{360E788F-E1FF-4187-95CF-A42BB1FC4190}" type="presParOf" srcId="{B7A22692-4773-4DA7-A47E-A3F705FA5838}" destId="{6D62DF63-DFA6-4443-8DDE-80A0F449849F}" srcOrd="0" destOrd="0" presId="urn:microsoft.com/office/officeart/2005/8/layout/hierarchy4"/>
    <dgm:cxn modelId="{23216047-A702-410B-9B17-34B90085B93B}" type="presParOf" srcId="{B7A22692-4773-4DA7-A47E-A3F705FA5838}" destId="{74349CCB-AA19-42AC-AF93-99A6C9576267}" srcOrd="1" destOrd="0" presId="urn:microsoft.com/office/officeart/2005/8/layout/hierarchy4"/>
    <dgm:cxn modelId="{37B7E47E-C263-474F-8DAF-BB175ADBFD8A}" type="presParOf" srcId="{B7A22692-4773-4DA7-A47E-A3F705FA5838}" destId="{74F71681-5144-4068-9736-71F12E50D52F}" srcOrd="2" destOrd="0" presId="urn:microsoft.com/office/officeart/2005/8/layout/hierarchy4"/>
    <dgm:cxn modelId="{9D07D05D-003E-47A9-A4DA-989BA1432A53}" type="presParOf" srcId="{74F71681-5144-4068-9736-71F12E50D52F}" destId="{3262B518-5A7C-489B-908F-AA2D3F954E66}" srcOrd="0" destOrd="0" presId="urn:microsoft.com/office/officeart/2005/8/layout/hierarchy4"/>
    <dgm:cxn modelId="{01A26078-E514-489F-B02E-27879F699691}" type="presParOf" srcId="{3262B518-5A7C-489B-908F-AA2D3F954E66}" destId="{5CBC812D-9D5C-44A4-BBED-962FF8EC3258}" srcOrd="0" destOrd="0" presId="urn:microsoft.com/office/officeart/2005/8/layout/hierarchy4"/>
    <dgm:cxn modelId="{052EB763-C40C-41F3-9CC0-07CCDAF8656E}" type="presParOf" srcId="{3262B518-5A7C-489B-908F-AA2D3F954E66}" destId="{738CAE54-4188-4138-9AF8-B342434F7E1E}" srcOrd="1" destOrd="0" presId="urn:microsoft.com/office/officeart/2005/8/layout/hierarchy4"/>
    <dgm:cxn modelId="{AE2B36BD-DFF3-414D-8EB1-7FEE97749881}" type="presParOf" srcId="{3262B518-5A7C-489B-908F-AA2D3F954E66}" destId="{F9DAF32A-2D61-4070-A230-460DABB358B0}" srcOrd="2" destOrd="0" presId="urn:microsoft.com/office/officeart/2005/8/layout/hierarchy4"/>
    <dgm:cxn modelId="{0FB5EFBB-A25A-4C10-981A-5CC59734DD9F}" type="presParOf" srcId="{F9DAF32A-2D61-4070-A230-460DABB358B0}" destId="{0E5C7F29-DBFD-4731-A357-0EF693C847EF}" srcOrd="0" destOrd="0" presId="urn:microsoft.com/office/officeart/2005/8/layout/hierarchy4"/>
    <dgm:cxn modelId="{BE9DD39F-2516-42F9-A142-9B9A2221C0AF}" type="presParOf" srcId="{0E5C7F29-DBFD-4731-A357-0EF693C847EF}" destId="{1DA6F71A-17E4-482B-BE5D-B670AF42D436}" srcOrd="0" destOrd="0" presId="urn:microsoft.com/office/officeart/2005/8/layout/hierarchy4"/>
    <dgm:cxn modelId="{4738ECCA-E558-4D68-B4E3-A6F266237857}" type="presParOf" srcId="{0E5C7F29-DBFD-4731-A357-0EF693C847EF}" destId="{FE6EC8F6-E36A-4D19-B04B-248188446282}" srcOrd="1" destOrd="0" presId="urn:microsoft.com/office/officeart/2005/8/layout/hierarchy4"/>
    <dgm:cxn modelId="{9672EFE5-D2F0-42C8-9FCE-0A852F30D8CB}" type="presParOf" srcId="{74F71681-5144-4068-9736-71F12E50D52F}" destId="{9D88B70A-BD7B-4A73-AC45-7B1A65E08597}" srcOrd="1" destOrd="0" presId="urn:microsoft.com/office/officeart/2005/8/layout/hierarchy4"/>
    <dgm:cxn modelId="{B6B9F590-66F0-4509-9ADE-D33888ED1954}" type="presParOf" srcId="{74F71681-5144-4068-9736-71F12E50D52F}" destId="{FF7D18C8-8FFE-47D9-9361-F607F6020269}" srcOrd="2" destOrd="0" presId="urn:microsoft.com/office/officeart/2005/8/layout/hierarchy4"/>
    <dgm:cxn modelId="{DEE6C214-97C9-4E22-ACD8-B7974E57B979}" type="presParOf" srcId="{FF7D18C8-8FFE-47D9-9361-F607F6020269}" destId="{A946A1D4-9AC1-4034-91CC-C5D4592FEFD0}" srcOrd="0" destOrd="0" presId="urn:microsoft.com/office/officeart/2005/8/layout/hierarchy4"/>
    <dgm:cxn modelId="{B8420AAC-A493-4A04-8CEF-0BB7492D7B02}" type="presParOf" srcId="{FF7D18C8-8FFE-47D9-9361-F607F6020269}" destId="{C94FFF25-BB5A-4773-BC4E-BF09528B0795}" srcOrd="1" destOrd="0" presId="urn:microsoft.com/office/officeart/2005/8/layout/hierarchy4"/>
    <dgm:cxn modelId="{84912577-B073-470B-8E5F-083F894ECD1F}" type="presParOf" srcId="{FF7D18C8-8FFE-47D9-9361-F607F6020269}" destId="{0F1936AF-B7F2-4714-BCBF-BE62EA2F24EF}" srcOrd="2" destOrd="0" presId="urn:microsoft.com/office/officeart/2005/8/layout/hierarchy4"/>
    <dgm:cxn modelId="{513544F2-046F-4B6A-BEFA-FB50FAC91009}" type="presParOf" srcId="{0F1936AF-B7F2-4714-BCBF-BE62EA2F24EF}" destId="{7CE593E2-6DB8-48F1-9DE6-ACC62BA5ADFB}" srcOrd="0" destOrd="0" presId="urn:microsoft.com/office/officeart/2005/8/layout/hierarchy4"/>
    <dgm:cxn modelId="{399A079D-F49C-4AF4-80F0-1C405B497E1C}" type="presParOf" srcId="{7CE593E2-6DB8-48F1-9DE6-ACC62BA5ADFB}" destId="{D3488F92-CC1C-4ED8-9992-615C65554462}" srcOrd="0" destOrd="0" presId="urn:microsoft.com/office/officeart/2005/8/layout/hierarchy4"/>
    <dgm:cxn modelId="{AB04E67B-A093-4EA6-81A8-AB1097D58265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Присутствующим в ППЭ запрещается</a:t>
          </a:r>
          <a:endParaRPr lang="ru-RU" dirty="0"/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передавать участникам средства связи, электронно-вычислительную технику</a:t>
          </a:r>
          <a:br>
            <a:rPr lang="ru-RU" dirty="0" smtClean="0"/>
          </a:br>
          <a:r>
            <a:rPr lang="ru-RU" dirty="0" smtClean="0"/>
            <a:t> и т.д.</a:t>
          </a:r>
          <a:endParaRPr lang="ru-RU" dirty="0"/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выносить из аудитории </a:t>
          </a:r>
          <a:br>
            <a:rPr lang="ru-RU" dirty="0" smtClean="0"/>
          </a:br>
          <a:r>
            <a:rPr lang="ru-RU" dirty="0" smtClean="0"/>
            <a:t>и ППЭ экзаменационные материалы на бумажном </a:t>
          </a:r>
          <a:br>
            <a:rPr lang="ru-RU" dirty="0" smtClean="0"/>
          </a:br>
          <a:r>
            <a:rPr lang="ru-RU" dirty="0" smtClean="0"/>
            <a:t>или электронном носителе</a:t>
          </a:r>
          <a:endParaRPr lang="ru-RU" dirty="0"/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700" dirty="0" smtClean="0"/>
            <a:t>оказывать содействие участникам</a:t>
          </a:r>
          <a:endParaRPr lang="ru-RU" sz="3700" dirty="0"/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700" dirty="0" smtClean="0"/>
            <a:t>фотографировать экзаменационные материалы</a:t>
          </a:r>
          <a:endParaRPr lang="ru-RU" sz="3700" dirty="0"/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CD48419C-FE20-44B7-85FE-AD8F131B3A66}" type="presOf" srcId="{F664591C-9550-4F61-AE82-B982E5CD8D10}" destId="{0C85F57B-E51E-4985-B4B9-1F013401BD3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CC624A6A-C763-4926-A68D-1CBE73F0C030}" type="presOf" srcId="{7BF5B2F5-6E20-496D-AC0C-93929C8C19EA}" destId="{95E0C996-C23F-40E1-9D65-784A4C9FDD93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39CD8383-161A-4E42-8645-B54BB40C1FBE}" type="presOf" srcId="{E60ACAC8-3D6F-416D-AE12-8A177E5EF273}" destId="{218928B0-C01D-46EE-B5E5-E672060E6677}" srcOrd="0" destOrd="0" presId="urn:microsoft.com/office/officeart/2005/8/layout/hierarchy4"/>
    <dgm:cxn modelId="{F5C63F48-B9DF-448A-8F5E-C2187F8D7E82}" srcId="{E60ACAC8-3D6F-416D-AE12-8A177E5EF273}" destId="{7BF5B2F5-6E20-496D-AC0C-93929C8C19EA}" srcOrd="1" destOrd="0" parTransId="{FC465AC2-4682-4201-A924-5699B9031D87}" sibTransId="{42892FF0-7E6B-42C7-B97C-68E2B01407AE}"/>
    <dgm:cxn modelId="{DF4C4661-9320-487C-893D-5E34A7386EA9}" type="presOf" srcId="{69B0AF6A-3938-47A7-9433-9650EDB5EA2A}" destId="{29AE6D63-8BD4-4177-B087-A2C70289F27D}" srcOrd="0" destOrd="0" presId="urn:microsoft.com/office/officeart/2005/8/layout/hierarchy4"/>
    <dgm:cxn modelId="{0C2AE243-203D-4A6C-A057-ADD7C7FD3C77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8FC1D493-906A-4B00-B3FE-74BAA595BD61}" type="presOf" srcId="{3B09EFB5-35EE-4ED7-A341-C557C13B8E92}" destId="{48E71378-B786-4C02-9221-DD2F22437F66}" srcOrd="0" destOrd="0" presId="urn:microsoft.com/office/officeart/2005/8/layout/hierarchy4"/>
    <dgm:cxn modelId="{CAC9C985-EF38-4814-B977-1F8E74F91D19}" type="presParOf" srcId="{29AE6D63-8BD4-4177-B087-A2C70289F27D}" destId="{215DD8C6-E345-4E8E-855B-2DDC92588BF7}" srcOrd="0" destOrd="0" presId="urn:microsoft.com/office/officeart/2005/8/layout/hierarchy4"/>
    <dgm:cxn modelId="{4720C158-97EC-4764-86B9-029E1552D126}" type="presParOf" srcId="{215DD8C6-E345-4E8E-855B-2DDC92588BF7}" destId="{218928B0-C01D-46EE-B5E5-E672060E6677}" srcOrd="0" destOrd="0" presId="urn:microsoft.com/office/officeart/2005/8/layout/hierarchy4"/>
    <dgm:cxn modelId="{8BBF9068-FE61-4A8C-A2F1-B3D5BCFD1707}" type="presParOf" srcId="{215DD8C6-E345-4E8E-855B-2DDC92588BF7}" destId="{E6B46610-7838-43F5-A02C-F4AE8C73F36A}" srcOrd="1" destOrd="0" presId="urn:microsoft.com/office/officeart/2005/8/layout/hierarchy4"/>
    <dgm:cxn modelId="{B6C8595A-488C-4216-9CCA-9E03DB1EEFBC}" type="presParOf" srcId="{215DD8C6-E345-4E8E-855B-2DDC92588BF7}" destId="{32265AA7-81F8-4A9A-82D2-DEC838B0B2ED}" srcOrd="2" destOrd="0" presId="urn:microsoft.com/office/officeart/2005/8/layout/hierarchy4"/>
    <dgm:cxn modelId="{0E3F2736-D0B9-4178-A984-F2AA0354589C}" type="presParOf" srcId="{32265AA7-81F8-4A9A-82D2-DEC838B0B2ED}" destId="{3E99230F-B413-4002-8B23-853ACC884650}" srcOrd="0" destOrd="0" presId="urn:microsoft.com/office/officeart/2005/8/layout/hierarchy4"/>
    <dgm:cxn modelId="{0DC8C8B8-5506-4724-8046-B54B57812384}" type="presParOf" srcId="{3E99230F-B413-4002-8B23-853ACC884650}" destId="{F9AB51E0-3C79-4F90-8E8F-CFADD58EF72E}" srcOrd="0" destOrd="0" presId="urn:microsoft.com/office/officeart/2005/8/layout/hierarchy4"/>
    <dgm:cxn modelId="{B6AD5F35-8674-4ABD-BC63-E3E66AC50DC1}" type="presParOf" srcId="{3E99230F-B413-4002-8B23-853ACC884650}" destId="{3313482D-5FD2-474E-9101-5370BB9D6AD1}" srcOrd="1" destOrd="0" presId="urn:microsoft.com/office/officeart/2005/8/layout/hierarchy4"/>
    <dgm:cxn modelId="{E1E111FA-3074-4FBA-99BF-9EDD69342CF2}" type="presParOf" srcId="{3E99230F-B413-4002-8B23-853ACC884650}" destId="{ABD56D35-8152-4A2B-8FD3-A6C9B86863D6}" srcOrd="2" destOrd="0" presId="urn:microsoft.com/office/officeart/2005/8/layout/hierarchy4"/>
    <dgm:cxn modelId="{902C8642-D3FB-43ED-B0CE-AD690F5AC252}" type="presParOf" srcId="{ABD56D35-8152-4A2B-8FD3-A6C9B86863D6}" destId="{AAE3E161-2F74-4B6A-B05F-B98299DDD0AC}" srcOrd="0" destOrd="0" presId="urn:microsoft.com/office/officeart/2005/8/layout/hierarchy4"/>
    <dgm:cxn modelId="{DD831E58-7611-4904-96CB-31B5B671DEDB}" type="presParOf" srcId="{AAE3E161-2F74-4B6A-B05F-B98299DDD0AC}" destId="{0C85F57B-E51E-4985-B4B9-1F013401BD36}" srcOrd="0" destOrd="0" presId="urn:microsoft.com/office/officeart/2005/8/layout/hierarchy4"/>
    <dgm:cxn modelId="{E3019873-CEF2-42A4-BB91-92D57C15CF90}" type="presParOf" srcId="{AAE3E161-2F74-4B6A-B05F-B98299DDD0AC}" destId="{FB0078E6-7441-4FAB-ACAF-5C74FA812B71}" srcOrd="1" destOrd="0" presId="urn:microsoft.com/office/officeart/2005/8/layout/hierarchy4"/>
    <dgm:cxn modelId="{C72960D1-809B-4F00-9C79-549F340E3F4F}" type="presParOf" srcId="{32265AA7-81F8-4A9A-82D2-DEC838B0B2ED}" destId="{B296D0C4-89F5-437D-B234-0CE3F2399C1F}" srcOrd="1" destOrd="0" presId="urn:microsoft.com/office/officeart/2005/8/layout/hierarchy4"/>
    <dgm:cxn modelId="{ED3DE3CA-3B93-4FAF-99EF-01D75DCED098}" type="presParOf" srcId="{32265AA7-81F8-4A9A-82D2-DEC838B0B2ED}" destId="{1B607270-4B20-4C3E-A747-79D80EA3ED2A}" srcOrd="2" destOrd="0" presId="urn:microsoft.com/office/officeart/2005/8/layout/hierarchy4"/>
    <dgm:cxn modelId="{1C53056A-46C0-432A-856E-E346F397A9AE}" type="presParOf" srcId="{1B607270-4B20-4C3E-A747-79D80EA3ED2A}" destId="{95E0C996-C23F-40E1-9D65-784A4C9FDD93}" srcOrd="0" destOrd="0" presId="urn:microsoft.com/office/officeart/2005/8/layout/hierarchy4"/>
    <dgm:cxn modelId="{3DDB3A4C-7F10-4847-B0F1-DB64CBF78C69}" type="presParOf" srcId="{1B607270-4B20-4C3E-A747-79D80EA3ED2A}" destId="{6B8770A0-60E1-4520-9C23-0F18F9C01189}" srcOrd="1" destOrd="0" presId="urn:microsoft.com/office/officeart/2005/8/layout/hierarchy4"/>
    <dgm:cxn modelId="{31FA1B65-763B-4813-A3DA-200153A23C5A}" type="presParOf" srcId="{1B607270-4B20-4C3E-A747-79D80EA3ED2A}" destId="{3B024B97-1912-4D53-956C-771065ED1D03}" srcOrd="2" destOrd="0" presId="urn:microsoft.com/office/officeart/2005/8/layout/hierarchy4"/>
    <dgm:cxn modelId="{713E9227-80B5-4DFA-8DEC-A7F9152A7DA0}" type="presParOf" srcId="{3B024B97-1912-4D53-956C-771065ED1D03}" destId="{17B707EE-C894-45BE-B0F0-74E2433F6190}" srcOrd="0" destOrd="0" presId="urn:microsoft.com/office/officeart/2005/8/layout/hierarchy4"/>
    <dgm:cxn modelId="{963887BC-9BE2-494C-9E2E-310113E7703A}" type="presParOf" srcId="{17B707EE-C894-45BE-B0F0-74E2433F6190}" destId="{48E71378-B786-4C02-9221-DD2F22437F66}" srcOrd="0" destOrd="0" presId="urn:microsoft.com/office/officeart/2005/8/layout/hierarchy4"/>
    <dgm:cxn modelId="{45748419-9E9F-4409-ACC8-B6324ADAED8B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7CFD-C3C8-4E72-9641-9C675B50DF59}">
      <dsp:nvSpPr>
        <dsp:cNvPr id="0" name=""/>
        <dsp:cNvSpPr/>
      </dsp:nvSpPr>
      <dsp:spPr>
        <a:xfrm>
          <a:off x="6982321" y="668243"/>
          <a:ext cx="91440" cy="145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6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DBCD-B572-4ED9-BD40-365E32940BBA}">
      <dsp:nvSpPr>
        <dsp:cNvPr id="0" name=""/>
        <dsp:cNvSpPr/>
      </dsp:nvSpPr>
      <dsp:spPr>
        <a:xfrm>
          <a:off x="4140084" y="-385739"/>
          <a:ext cx="5775914" cy="105398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29CF-6B73-4154-828C-1BF508E65354}">
      <dsp:nvSpPr>
        <dsp:cNvPr id="0" name=""/>
        <dsp:cNvSpPr/>
      </dsp:nvSpPr>
      <dsp:spPr>
        <a:xfrm>
          <a:off x="4546125" y="0"/>
          <a:ext cx="5775914" cy="1053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6AB3"/>
              </a:solidFill>
            </a:rPr>
            <a:t>Порядок</a:t>
          </a:r>
          <a:endParaRPr lang="ru-RU" sz="4400" b="1" kern="1200" dirty="0">
            <a:solidFill>
              <a:srgbClr val="006AB3"/>
            </a:solidFill>
          </a:endParaRPr>
        </a:p>
      </dsp:txBody>
      <dsp:txXfrm>
        <a:off x="4576995" y="30870"/>
        <a:ext cx="5714174" cy="992242"/>
      </dsp:txXfrm>
    </dsp:sp>
    <dsp:sp modelId="{25846267-5A8E-42BE-A324-00737A5D21A3}">
      <dsp:nvSpPr>
        <dsp:cNvPr id="0" name=""/>
        <dsp:cNvSpPr/>
      </dsp:nvSpPr>
      <dsp:spPr>
        <a:xfrm>
          <a:off x="144159" y="2124565"/>
          <a:ext cx="13767765" cy="521129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990E-C2D0-46E0-AAE8-CC1E1723AEA5}">
      <dsp:nvSpPr>
        <dsp:cNvPr id="0" name=""/>
        <dsp:cNvSpPr/>
      </dsp:nvSpPr>
      <dsp:spPr>
        <a:xfrm>
          <a:off x="550200" y="2510304"/>
          <a:ext cx="13767765" cy="5211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6AB3"/>
              </a:solidFill>
            </a:rPr>
            <a:t>Определяет формы проведения государственной итоговой аттестации по образовательным программам основного общего образования (ГИА), участников, сроки и продолжительность проведения ГИА, требования к использованию средств обучения и воспитания, средств связи при проведении ГИА, требования, предъявляемые к лицам, привлекаемым к проведению ГИА, порядок проверки экзаменационных работ, порядок подачи и рассмотрения апелляций, изменения и (или) аннулирования результатов ГИА</a:t>
          </a:r>
          <a:endParaRPr lang="ru-RU" sz="2700" b="1" kern="1200" dirty="0">
            <a:solidFill>
              <a:srgbClr val="006AB3"/>
            </a:solidFill>
          </a:endParaRPr>
        </a:p>
      </dsp:txBody>
      <dsp:txXfrm>
        <a:off x="702834" y="2662938"/>
        <a:ext cx="13462497" cy="49060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823A-499F-47C7-9ACC-A6DBC305993E}">
      <dsp:nvSpPr>
        <dsp:cNvPr id="0" name=""/>
        <dsp:cNvSpPr/>
      </dsp:nvSpPr>
      <dsp:spPr>
        <a:xfrm>
          <a:off x="0" y="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Участникам запрещается иметь при себе:</a:t>
          </a:r>
          <a:endParaRPr lang="ru-RU" sz="3600" kern="1200" dirty="0"/>
        </a:p>
      </dsp:txBody>
      <dsp:txXfrm>
        <a:off x="2842835" y="0"/>
        <a:ext cx="10868947" cy="996508"/>
      </dsp:txXfrm>
    </dsp:sp>
    <dsp:sp modelId="{45C1DA77-5DFB-4D2A-8FBA-F1DB10F43AA8}">
      <dsp:nvSpPr>
        <dsp:cNvPr id="0" name=""/>
        <dsp:cNvSpPr/>
      </dsp:nvSpPr>
      <dsp:spPr>
        <a:xfrm>
          <a:off x="807801" y="43519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F526-517A-47CB-9D28-717E28BECA7D}">
      <dsp:nvSpPr>
        <dsp:cNvPr id="0" name=""/>
        <dsp:cNvSpPr/>
      </dsp:nvSpPr>
      <dsp:spPr>
        <a:xfrm>
          <a:off x="0" y="1096987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средства связи</a:t>
          </a:r>
          <a:endParaRPr lang="ru-RU" sz="2800" kern="1200" dirty="0"/>
        </a:p>
      </dsp:txBody>
      <dsp:txXfrm>
        <a:off x="2842835" y="1096987"/>
        <a:ext cx="10868947" cy="996508"/>
      </dsp:txXfrm>
    </dsp:sp>
    <dsp:sp modelId="{1239E6C2-6CC3-4EC1-BA71-AD286B6D8858}">
      <dsp:nvSpPr>
        <dsp:cNvPr id="0" name=""/>
        <dsp:cNvSpPr/>
      </dsp:nvSpPr>
      <dsp:spPr>
        <a:xfrm>
          <a:off x="800259" y="1140507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208-A62E-4352-AFAD-40C600C99AC6}">
      <dsp:nvSpPr>
        <dsp:cNvPr id="0" name=""/>
        <dsp:cNvSpPr/>
      </dsp:nvSpPr>
      <dsp:spPr>
        <a:xfrm>
          <a:off x="0" y="2193975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электронно-вычислительную технику</a:t>
          </a:r>
          <a:endParaRPr lang="ru-RU" sz="2800" kern="1200" dirty="0"/>
        </a:p>
      </dsp:txBody>
      <dsp:txXfrm>
        <a:off x="2842835" y="2193975"/>
        <a:ext cx="10868947" cy="996508"/>
      </dsp:txXfrm>
    </dsp:sp>
    <dsp:sp modelId="{790C2E1B-45D3-4DDA-B5B4-2C72CD42C3C8}">
      <dsp:nvSpPr>
        <dsp:cNvPr id="0" name=""/>
        <dsp:cNvSpPr/>
      </dsp:nvSpPr>
      <dsp:spPr>
        <a:xfrm>
          <a:off x="800259" y="2237494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CC939-0E91-4386-89D4-6993FC5841AD}">
      <dsp:nvSpPr>
        <dsp:cNvPr id="0" name=""/>
        <dsp:cNvSpPr/>
      </dsp:nvSpPr>
      <dsp:spPr>
        <a:xfrm>
          <a:off x="0" y="3290962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фото-, аудио- и видеоаппаратуру</a:t>
          </a:r>
          <a:endParaRPr lang="ru-RU" sz="2800" kern="1200" dirty="0"/>
        </a:p>
      </dsp:txBody>
      <dsp:txXfrm>
        <a:off x="2842835" y="3290962"/>
        <a:ext cx="10868947" cy="996508"/>
      </dsp:txXfrm>
    </dsp:sp>
    <dsp:sp modelId="{25C29B7A-1C83-44B4-B371-40A2DAE34E07}">
      <dsp:nvSpPr>
        <dsp:cNvPr id="0" name=""/>
        <dsp:cNvSpPr/>
      </dsp:nvSpPr>
      <dsp:spPr>
        <a:xfrm>
          <a:off x="800259" y="3334482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B05E-6EE3-4921-8829-EE08B2AB76C9}">
      <dsp:nvSpPr>
        <dsp:cNvPr id="0" name=""/>
        <dsp:cNvSpPr/>
      </dsp:nvSpPr>
      <dsp:spPr>
        <a:xfrm>
          <a:off x="0" y="438795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справочные материалы</a:t>
          </a:r>
          <a:endParaRPr lang="ru-RU" sz="2800" kern="1200" dirty="0"/>
        </a:p>
      </dsp:txBody>
      <dsp:txXfrm>
        <a:off x="2842835" y="4387950"/>
        <a:ext cx="10868947" cy="996508"/>
      </dsp:txXfrm>
    </dsp:sp>
    <dsp:sp modelId="{1E5EDAA1-3B7C-4555-9600-B61693D2CF8E}">
      <dsp:nvSpPr>
        <dsp:cNvPr id="0" name=""/>
        <dsp:cNvSpPr/>
      </dsp:nvSpPr>
      <dsp:spPr>
        <a:xfrm>
          <a:off x="800259" y="4431470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98E23-0D2A-4814-B265-63904B7961A8}">
      <dsp:nvSpPr>
        <dsp:cNvPr id="0" name=""/>
        <dsp:cNvSpPr/>
      </dsp:nvSpPr>
      <dsp:spPr>
        <a:xfrm>
          <a:off x="0" y="5484938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письменные заметки и иные средства хранения и передачи информации</a:t>
          </a:r>
          <a:endParaRPr lang="ru-RU" sz="2800" kern="1200" dirty="0"/>
        </a:p>
      </dsp:txBody>
      <dsp:txXfrm>
        <a:off x="2842835" y="5484938"/>
        <a:ext cx="10868947" cy="996508"/>
      </dsp:txXfrm>
    </dsp:sp>
    <dsp:sp modelId="{1372C446-2585-48D9-BB47-6212940E7DF6}">
      <dsp:nvSpPr>
        <dsp:cNvPr id="0" name=""/>
        <dsp:cNvSpPr/>
      </dsp:nvSpPr>
      <dsp:spPr>
        <a:xfrm>
          <a:off x="800259" y="5528457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1AD-A9CC-4DFA-87EA-B1351B5A5F9A}">
      <dsp:nvSpPr>
        <dsp:cNvPr id="0" name=""/>
        <dsp:cNvSpPr/>
      </dsp:nvSpPr>
      <dsp:spPr>
        <a:xfrm>
          <a:off x="0" y="6581925"/>
          <a:ext cx="13711783" cy="112878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выносить из аудиторий и ППЭ экзаменационные материалы </a:t>
          </a:r>
          <a:br>
            <a:rPr lang="ru-RU" sz="2800" kern="1200" dirty="0" smtClean="0"/>
          </a:br>
          <a:r>
            <a:rPr lang="ru-RU" sz="2800" kern="1200" dirty="0" smtClean="0"/>
            <a:t>на бумажном или электронном носителях, фотографировать экзаменационные материалы</a:t>
          </a:r>
          <a:endParaRPr lang="ru-RU" sz="2800" kern="1200" dirty="0"/>
        </a:p>
      </dsp:txBody>
      <dsp:txXfrm>
        <a:off x="2842835" y="6581925"/>
        <a:ext cx="10868947" cy="1128789"/>
      </dsp:txXfrm>
    </dsp:sp>
    <dsp:sp modelId="{E31ADDE9-53E9-48D1-9341-8BCDBA3324A6}">
      <dsp:nvSpPr>
        <dsp:cNvPr id="0" name=""/>
        <dsp:cNvSpPr/>
      </dsp:nvSpPr>
      <dsp:spPr>
        <a:xfrm>
          <a:off x="800259" y="6691585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B4D0-52CA-4A8D-A5D0-A18C2BC87F52}">
      <dsp:nvSpPr>
        <dsp:cNvPr id="0" name=""/>
        <dsp:cNvSpPr/>
      </dsp:nvSpPr>
      <dsp:spPr>
        <a:xfrm>
          <a:off x="6769824" y="3021363"/>
          <a:ext cx="91440" cy="106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5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E9D59-93D8-44B1-886A-9239116E7200}">
      <dsp:nvSpPr>
        <dsp:cNvPr id="0" name=""/>
        <dsp:cNvSpPr/>
      </dsp:nvSpPr>
      <dsp:spPr>
        <a:xfrm>
          <a:off x="2785" y="694420"/>
          <a:ext cx="13625517" cy="232694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5B9C4-C502-4844-A208-3EAEDAB0C276}">
      <dsp:nvSpPr>
        <dsp:cNvPr id="0" name=""/>
        <dsp:cNvSpPr/>
      </dsp:nvSpPr>
      <dsp:spPr>
        <a:xfrm>
          <a:off x="409950" y="1081226"/>
          <a:ext cx="13625517" cy="2326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Экзаменационные работы участников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</a:rPr>
            <a:t>из ППЭ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</a:rPr>
            <a:t>передаются</a:t>
          </a:r>
          <a:br>
            <a:rPr lang="ru-RU" sz="3200" b="1" kern="1200" dirty="0" smtClean="0">
              <a:solidFill>
                <a:srgbClr val="006AB3"/>
              </a:solidFill>
            </a:rPr>
          </a:br>
          <a:endParaRPr lang="ru-RU" sz="2400" b="1" kern="1200" dirty="0">
            <a:solidFill>
              <a:srgbClr val="006AB3"/>
            </a:solidFill>
          </a:endParaRPr>
        </a:p>
      </dsp:txBody>
      <dsp:txXfrm>
        <a:off x="478104" y="1149380"/>
        <a:ext cx="13489209" cy="2190635"/>
      </dsp:txXfrm>
    </dsp:sp>
    <dsp:sp modelId="{7C906031-3072-49B7-8C1A-DADC3EC0D7F9}">
      <dsp:nvSpPr>
        <dsp:cNvPr id="0" name=""/>
        <dsp:cNvSpPr/>
      </dsp:nvSpPr>
      <dsp:spPr>
        <a:xfrm>
          <a:off x="105464" y="4087116"/>
          <a:ext cx="13420160" cy="232694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9AF30-9A99-482C-8157-2EB517067A11}">
      <dsp:nvSpPr>
        <dsp:cNvPr id="0" name=""/>
        <dsp:cNvSpPr/>
      </dsp:nvSpPr>
      <dsp:spPr>
        <a:xfrm>
          <a:off x="512628" y="4473922"/>
          <a:ext cx="13420160" cy="2326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6AB3"/>
              </a:solidFill>
            </a:rPr>
            <a:t>Региональный центр обработки информации</a:t>
          </a:r>
          <a:endParaRPr lang="ru-RU" sz="4800" b="1" kern="1200" dirty="0">
            <a:solidFill>
              <a:srgbClr val="006AB3"/>
            </a:solidFill>
          </a:endParaRPr>
        </a:p>
      </dsp:txBody>
      <dsp:txXfrm>
        <a:off x="580782" y="4542076"/>
        <a:ext cx="13283852" cy="21906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4A9F5-EBA8-4B23-A54C-EC50DA102724}">
      <dsp:nvSpPr>
        <dsp:cNvPr id="0" name=""/>
        <dsp:cNvSpPr/>
      </dsp:nvSpPr>
      <dsp:spPr>
        <a:xfrm>
          <a:off x="0" y="942"/>
          <a:ext cx="1054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1CB7F-B6A5-4E21-A42E-C98AB32CF220}">
      <dsp:nvSpPr>
        <dsp:cNvPr id="0" name=""/>
        <dsp:cNvSpPr/>
      </dsp:nvSpPr>
      <dsp:spPr>
        <a:xfrm>
          <a:off x="0" y="942"/>
          <a:ext cx="10543430" cy="1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Сканирование</a:t>
          </a:r>
          <a:endParaRPr lang="ru-RU" sz="4000" b="1" kern="1200" dirty="0">
            <a:solidFill>
              <a:srgbClr val="006AB3"/>
            </a:solidFill>
          </a:endParaRPr>
        </a:p>
      </dsp:txBody>
      <dsp:txXfrm>
        <a:off x="0" y="942"/>
        <a:ext cx="10543430" cy="1543942"/>
      </dsp:txXfrm>
    </dsp:sp>
    <dsp:sp modelId="{2F169701-E603-42D6-8BE7-83BA4C67F4C5}">
      <dsp:nvSpPr>
        <dsp:cNvPr id="0" name=""/>
        <dsp:cNvSpPr/>
      </dsp:nvSpPr>
      <dsp:spPr>
        <a:xfrm>
          <a:off x="0" y="1544885"/>
          <a:ext cx="1054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8DE8B-FC82-489F-9056-DE074CA2049E}">
      <dsp:nvSpPr>
        <dsp:cNvPr id="0" name=""/>
        <dsp:cNvSpPr/>
      </dsp:nvSpPr>
      <dsp:spPr>
        <a:xfrm>
          <a:off x="0" y="1544885"/>
          <a:ext cx="10543430" cy="1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rgbClr val="006AB3"/>
              </a:solidFill>
            </a:rPr>
            <a:t>Верификация</a:t>
          </a:r>
          <a:endParaRPr lang="ru-RU" sz="4000" b="1" kern="1200">
            <a:solidFill>
              <a:srgbClr val="006AB3"/>
            </a:solidFill>
          </a:endParaRPr>
        </a:p>
      </dsp:txBody>
      <dsp:txXfrm>
        <a:off x="0" y="1544885"/>
        <a:ext cx="10543430" cy="1543942"/>
      </dsp:txXfrm>
    </dsp:sp>
    <dsp:sp modelId="{BEEAF14B-6695-4B05-B149-F1C0BC161955}">
      <dsp:nvSpPr>
        <dsp:cNvPr id="0" name=""/>
        <dsp:cNvSpPr/>
      </dsp:nvSpPr>
      <dsp:spPr>
        <a:xfrm>
          <a:off x="0" y="3088828"/>
          <a:ext cx="1054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13F7-71CE-4638-91B0-3BA471A6ACD0}">
      <dsp:nvSpPr>
        <dsp:cNvPr id="0" name=""/>
        <dsp:cNvSpPr/>
      </dsp:nvSpPr>
      <dsp:spPr>
        <a:xfrm>
          <a:off x="0" y="3088828"/>
          <a:ext cx="10543430" cy="1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Печать комплектов для членов предметной комиссии (экспертов)</a:t>
          </a:r>
          <a:endParaRPr lang="ru-RU" sz="4000" b="1" kern="1200" dirty="0">
            <a:solidFill>
              <a:srgbClr val="006AB3"/>
            </a:solidFill>
          </a:endParaRPr>
        </a:p>
      </dsp:txBody>
      <dsp:txXfrm>
        <a:off x="0" y="3088828"/>
        <a:ext cx="10543430" cy="1543942"/>
      </dsp:txXfrm>
    </dsp:sp>
    <dsp:sp modelId="{1C4382E3-29B7-4FE6-9394-62D7EB0F96FF}">
      <dsp:nvSpPr>
        <dsp:cNvPr id="0" name=""/>
        <dsp:cNvSpPr/>
      </dsp:nvSpPr>
      <dsp:spPr>
        <a:xfrm>
          <a:off x="0" y="4632771"/>
          <a:ext cx="1054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4042C-4AED-4C73-B0C6-353CB6E9DA01}">
      <dsp:nvSpPr>
        <dsp:cNvPr id="0" name=""/>
        <dsp:cNvSpPr/>
      </dsp:nvSpPr>
      <dsp:spPr>
        <a:xfrm>
          <a:off x="0" y="4632771"/>
          <a:ext cx="10543430" cy="1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Сканирование, верификация 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протоколов проверки</a:t>
          </a:r>
          <a:endParaRPr lang="ru-RU" sz="4000" b="1" kern="1200" dirty="0">
            <a:solidFill>
              <a:srgbClr val="006AB3"/>
            </a:solidFill>
          </a:endParaRPr>
        </a:p>
      </dsp:txBody>
      <dsp:txXfrm>
        <a:off x="0" y="4632771"/>
        <a:ext cx="10543430" cy="1543942"/>
      </dsp:txXfrm>
    </dsp:sp>
    <dsp:sp modelId="{2B308192-4201-490E-B07C-9FA99F9FDE74}">
      <dsp:nvSpPr>
        <dsp:cNvPr id="0" name=""/>
        <dsp:cNvSpPr/>
      </dsp:nvSpPr>
      <dsp:spPr>
        <a:xfrm>
          <a:off x="0" y="6176714"/>
          <a:ext cx="1054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8AD17-6F30-41E6-B29F-524221EE98A3}">
      <dsp:nvSpPr>
        <dsp:cNvPr id="0" name=""/>
        <dsp:cNvSpPr/>
      </dsp:nvSpPr>
      <dsp:spPr>
        <a:xfrm>
          <a:off x="0" y="6176714"/>
          <a:ext cx="10543430" cy="1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Работа станции апелляции и коррекции</a:t>
          </a:r>
          <a:endParaRPr lang="ru-RU" sz="4000" b="1" kern="1200" dirty="0">
            <a:solidFill>
              <a:srgbClr val="006AB3"/>
            </a:solidFill>
          </a:endParaRPr>
        </a:p>
      </dsp:txBody>
      <dsp:txXfrm>
        <a:off x="0" y="6176714"/>
        <a:ext cx="10543430" cy="15439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BA42A-5D9B-4EA6-AAD0-DD0E2990C47A}">
      <dsp:nvSpPr>
        <dsp:cNvPr id="0" name=""/>
        <dsp:cNvSpPr/>
      </dsp:nvSpPr>
      <dsp:spPr>
        <a:xfrm>
          <a:off x="0" y="0"/>
          <a:ext cx="14401600" cy="223176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  Машиночитаемые формы: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  	Акты общественного наблюдения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  	Ведомость проведения ОГЭ в ППЭ </a:t>
          </a:r>
          <a:endParaRPr lang="ru-RU" sz="3000" kern="1200" dirty="0"/>
        </a:p>
      </dsp:txBody>
      <dsp:txXfrm>
        <a:off x="3103496" y="0"/>
        <a:ext cx="11298103" cy="2231760"/>
      </dsp:txXfrm>
    </dsp:sp>
    <dsp:sp modelId="{E07A0733-6897-414A-B6A2-CFE1A0EA9258}">
      <dsp:nvSpPr>
        <dsp:cNvPr id="0" name=""/>
        <dsp:cNvSpPr/>
      </dsp:nvSpPr>
      <dsp:spPr>
        <a:xfrm>
          <a:off x="223176" y="223176"/>
          <a:ext cx="2880320" cy="17854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2A829-AD77-413A-A639-681E624FB816}">
      <dsp:nvSpPr>
        <dsp:cNvPr id="0" name=""/>
        <dsp:cNvSpPr/>
      </dsp:nvSpPr>
      <dsp:spPr>
        <a:xfrm>
          <a:off x="0" y="2454936"/>
          <a:ext cx="14401600" cy="223176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Бланки участников ГИА: </a:t>
          </a:r>
          <a:br>
            <a:rPr lang="ru-RU" sz="3000" kern="1200" dirty="0" smtClean="0"/>
          </a:br>
          <a:r>
            <a:rPr lang="ru-RU" sz="3000" kern="1200" dirty="0" smtClean="0"/>
            <a:t/>
          </a:r>
          <a:br>
            <a:rPr lang="ru-RU" sz="3000" kern="1200" dirty="0" smtClean="0"/>
          </a:br>
          <a:r>
            <a:rPr lang="ru-RU" sz="3000" kern="1200" dirty="0" smtClean="0"/>
            <a:t>	Бланк ответов №1</a:t>
          </a:r>
          <a:br>
            <a:rPr lang="ru-RU" sz="3000" kern="1200" dirty="0" smtClean="0"/>
          </a:br>
          <a:r>
            <a:rPr lang="ru-RU" sz="3000" kern="1200" dirty="0" smtClean="0"/>
            <a:t>	Бланк ответов №2</a:t>
          </a:r>
          <a:br>
            <a:rPr lang="ru-RU" sz="3000" kern="1200" dirty="0" smtClean="0"/>
          </a:br>
          <a:r>
            <a:rPr lang="ru-RU" sz="3000" kern="1200" dirty="0" smtClean="0"/>
            <a:t>	Дополнительные бланки ответов №2</a:t>
          </a:r>
          <a:endParaRPr lang="ru-RU" sz="3000" kern="1200" dirty="0"/>
        </a:p>
      </dsp:txBody>
      <dsp:txXfrm>
        <a:off x="3103496" y="2454936"/>
        <a:ext cx="11298103" cy="2231760"/>
      </dsp:txXfrm>
    </dsp:sp>
    <dsp:sp modelId="{23628085-8AC9-4409-B351-EC545A9925CC}">
      <dsp:nvSpPr>
        <dsp:cNvPr id="0" name=""/>
        <dsp:cNvSpPr/>
      </dsp:nvSpPr>
      <dsp:spPr>
        <a:xfrm>
          <a:off x="223176" y="2678112"/>
          <a:ext cx="2880320" cy="17854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7E3E5-15FD-415C-BB8D-182D8FE433FB}">
      <dsp:nvSpPr>
        <dsp:cNvPr id="0" name=""/>
        <dsp:cNvSpPr/>
      </dsp:nvSpPr>
      <dsp:spPr>
        <a:xfrm>
          <a:off x="0" y="4909872"/>
          <a:ext cx="14401600" cy="223176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	Сканирование производится на высокоскоростных</a:t>
          </a:r>
          <a:br>
            <a:rPr lang="ru-RU" sz="3000" kern="1200" dirty="0" smtClean="0"/>
          </a:br>
          <a:r>
            <a:rPr lang="ru-RU" sz="3000" kern="1200" dirty="0" smtClean="0"/>
            <a:t>	промышленных сканерах,</a:t>
          </a:r>
          <a:br>
            <a:rPr lang="ru-RU" sz="3000" kern="1200" dirty="0" smtClean="0"/>
          </a:br>
          <a:r>
            <a:rPr lang="ru-RU" sz="3000" kern="1200" dirty="0" smtClean="0"/>
            <a:t>	работу осуществляет оператор сканирования</a:t>
          </a:r>
          <a:endParaRPr lang="ru-RU" sz="3000" kern="1200" dirty="0"/>
        </a:p>
      </dsp:txBody>
      <dsp:txXfrm>
        <a:off x="3103496" y="4909872"/>
        <a:ext cx="11298103" cy="2231760"/>
      </dsp:txXfrm>
    </dsp:sp>
    <dsp:sp modelId="{73851B48-5737-4900-B67B-3AEDEC1AC88E}">
      <dsp:nvSpPr>
        <dsp:cNvPr id="0" name=""/>
        <dsp:cNvSpPr/>
      </dsp:nvSpPr>
      <dsp:spPr>
        <a:xfrm>
          <a:off x="223176" y="5133048"/>
          <a:ext cx="2880320" cy="17854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288F-8A68-404E-916E-29159D72B5D1}">
      <dsp:nvSpPr>
        <dsp:cNvPr id="0" name=""/>
        <dsp:cNvSpPr/>
      </dsp:nvSpPr>
      <dsp:spPr>
        <a:xfrm>
          <a:off x="10678091" y="2890133"/>
          <a:ext cx="91440" cy="1232171"/>
        </a:xfrm>
        <a:custGeom>
          <a:avLst/>
          <a:gdLst/>
          <a:ahLst/>
          <a:cxnLst/>
          <a:rect l="0" t="0" r="0" b="0"/>
          <a:pathLst>
            <a:path>
              <a:moveTo>
                <a:pt x="51172" y="0"/>
              </a:moveTo>
              <a:lnTo>
                <a:pt x="51172" y="840646"/>
              </a:lnTo>
              <a:lnTo>
                <a:pt x="45720" y="840646"/>
              </a:lnTo>
              <a:lnTo>
                <a:pt x="45720" y="123217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7114307" y="218109"/>
          <a:ext cx="3614956" cy="81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34"/>
              </a:lnTo>
              <a:lnTo>
                <a:pt x="3614956" y="419434"/>
              </a:lnTo>
              <a:lnTo>
                <a:pt x="3614956" y="81095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2788356" y="2890106"/>
          <a:ext cx="480361" cy="1217733"/>
        </a:xfrm>
        <a:custGeom>
          <a:avLst/>
          <a:gdLst/>
          <a:ahLst/>
          <a:cxnLst/>
          <a:rect l="0" t="0" r="0" b="0"/>
          <a:pathLst>
            <a:path>
              <a:moveTo>
                <a:pt x="480361" y="0"/>
              </a:moveTo>
              <a:lnTo>
                <a:pt x="480361" y="826208"/>
              </a:lnTo>
              <a:lnTo>
                <a:pt x="0" y="826208"/>
              </a:lnTo>
              <a:lnTo>
                <a:pt x="0" y="121773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3268717" y="218109"/>
          <a:ext cx="3845589" cy="810932"/>
        </a:xfrm>
        <a:custGeom>
          <a:avLst/>
          <a:gdLst/>
          <a:ahLst/>
          <a:cxnLst/>
          <a:rect l="0" t="0" r="0" b="0"/>
          <a:pathLst>
            <a:path>
              <a:moveTo>
                <a:pt x="3845589" y="0"/>
              </a:moveTo>
              <a:lnTo>
                <a:pt x="3845589" y="419407"/>
              </a:lnTo>
              <a:lnTo>
                <a:pt x="0" y="419407"/>
              </a:lnTo>
              <a:lnTo>
                <a:pt x="0" y="8109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416308" y="-446115"/>
          <a:ext cx="9395997" cy="66422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885903" y="0"/>
          <a:ext cx="9395997" cy="664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3200" b="1" kern="1200" dirty="0">
            <a:solidFill>
              <a:srgbClr val="006AB3"/>
            </a:solidFill>
          </a:endParaRPr>
        </a:p>
      </dsp:txBody>
      <dsp:txXfrm>
        <a:off x="2905357" y="19454"/>
        <a:ext cx="9357089" cy="625317"/>
      </dsp:txXfrm>
    </dsp:sp>
    <dsp:sp modelId="{30A84A87-9AD4-42B3-9E24-82597DAD142E}">
      <dsp:nvSpPr>
        <dsp:cNvPr id="0" name=""/>
        <dsp:cNvSpPr/>
      </dsp:nvSpPr>
      <dsp:spPr>
        <a:xfrm>
          <a:off x="309041" y="1029041"/>
          <a:ext cx="5919352" cy="186106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778636" y="1475157"/>
          <a:ext cx="5919352" cy="18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Основной государственный экзамен</a:t>
          </a:r>
          <a:endParaRPr lang="ru-RU" sz="3600" b="1" kern="1200" dirty="0">
            <a:solidFill>
              <a:srgbClr val="006AB3"/>
            </a:solidFill>
          </a:endParaRPr>
        </a:p>
      </dsp:txBody>
      <dsp:txXfrm>
        <a:off x="833145" y="1529666"/>
        <a:ext cx="5810334" cy="1752046"/>
      </dsp:txXfrm>
    </dsp:sp>
    <dsp:sp modelId="{3A1EBF96-4937-4F3F-BF47-865CE24E4A79}">
      <dsp:nvSpPr>
        <dsp:cNvPr id="0" name=""/>
        <dsp:cNvSpPr/>
      </dsp:nvSpPr>
      <dsp:spPr>
        <a:xfrm>
          <a:off x="-469595" y="4107839"/>
          <a:ext cx="6515903" cy="209535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4553955"/>
          <a:ext cx="6515903" cy="209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2600" kern="1200" dirty="0">
            <a:solidFill>
              <a:srgbClr val="006AB3"/>
            </a:solidFill>
          </a:endParaRPr>
        </a:p>
      </dsp:txBody>
      <dsp:txXfrm>
        <a:off x="61371" y="4615326"/>
        <a:ext cx="6393161" cy="1972612"/>
      </dsp:txXfrm>
    </dsp:sp>
    <dsp:sp modelId="{D4F7BB4F-204E-46C4-9041-7015BE59A9EF}">
      <dsp:nvSpPr>
        <dsp:cNvPr id="0" name=""/>
        <dsp:cNvSpPr/>
      </dsp:nvSpPr>
      <dsp:spPr>
        <a:xfrm>
          <a:off x="7769587" y="1029068"/>
          <a:ext cx="5919352" cy="186106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8239182" y="1475184"/>
          <a:ext cx="5919352" cy="18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3600" b="1" kern="1200" dirty="0">
            <a:solidFill>
              <a:srgbClr val="006AB3"/>
            </a:solidFill>
          </a:endParaRPr>
        </a:p>
      </dsp:txBody>
      <dsp:txXfrm>
        <a:off x="8293691" y="1529693"/>
        <a:ext cx="5810334" cy="1752046"/>
      </dsp:txXfrm>
    </dsp:sp>
    <dsp:sp modelId="{90CFF955-F0F7-4CEF-AEF1-61E5AF0C9446}">
      <dsp:nvSpPr>
        <dsp:cNvPr id="0" name=""/>
        <dsp:cNvSpPr/>
      </dsp:nvSpPr>
      <dsp:spPr>
        <a:xfrm>
          <a:off x="7465860" y="4122305"/>
          <a:ext cx="6515903" cy="209535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7935455" y="4568420"/>
          <a:ext cx="6515903" cy="209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2600" kern="1200" dirty="0">
            <a:solidFill>
              <a:srgbClr val="006AB3"/>
            </a:solidFill>
          </a:endParaRPr>
        </a:p>
      </dsp:txBody>
      <dsp:txXfrm>
        <a:off x="7996826" y="4629791"/>
        <a:ext cx="6393161" cy="197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D96BC-7FEC-47CB-90B2-E7348A841F8C}">
      <dsp:nvSpPr>
        <dsp:cNvPr id="0" name=""/>
        <dsp:cNvSpPr/>
      </dsp:nvSpPr>
      <dsp:spPr>
        <a:xfrm>
          <a:off x="0" y="5559972"/>
          <a:ext cx="14462125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2" tIns="1332992" rIns="1122422" bIns="455168" numCol="1" spcCol="1270" anchor="t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400" kern="1200" dirty="0"/>
        </a:p>
      </dsp:txBody>
      <dsp:txXfrm>
        <a:off x="0" y="5559972"/>
        <a:ext cx="14462125" cy="1612800"/>
      </dsp:txXfrm>
    </dsp:sp>
    <dsp:sp modelId="{DA223BB0-A050-4324-A380-080C828A1DF0}">
      <dsp:nvSpPr>
        <dsp:cNvPr id="0" name=""/>
        <dsp:cNvSpPr/>
      </dsp:nvSpPr>
      <dsp:spPr>
        <a:xfrm>
          <a:off x="688504" y="548827"/>
          <a:ext cx="13770075" cy="5955785"/>
        </a:xfrm>
        <a:prstGeom prst="round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44" tIns="0" rIns="38264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Обучающиеся</a:t>
          </a:r>
          <a:r>
            <a:rPr lang="ru-RU" sz="3600" kern="1200" dirty="0" smtClean="0"/>
            <a:t>,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освоившие программу основного общего образования, в том числе иностранные граждане, лица без гражданства, в том числе соотечественники за рубежом, беженцы и вынужденные переселенцы, освоившие образовательные программы основного общего образования в очной, очно-заочной или заочной формах, а также лица, освоившие образовательные программы основного общего образования в форме семейного образования и допущенные в текущем году к ГИА</a:t>
          </a:r>
        </a:p>
      </dsp:txBody>
      <dsp:txXfrm>
        <a:off x="979241" y="839564"/>
        <a:ext cx="13188601" cy="5374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6857163" y="1020399"/>
          <a:ext cx="5752001" cy="1279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17"/>
              </a:lnTo>
              <a:lnTo>
                <a:pt x="5752001" y="999217"/>
              </a:lnTo>
              <a:lnTo>
                <a:pt x="5752001" y="1279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6857163" y="1020399"/>
          <a:ext cx="2054253" cy="1285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671"/>
              </a:lnTo>
              <a:lnTo>
                <a:pt x="2054253" y="1005671"/>
              </a:lnTo>
              <a:lnTo>
                <a:pt x="2054253" y="1285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5175370" y="1020399"/>
          <a:ext cx="1681793" cy="1279466"/>
        </a:xfrm>
        <a:custGeom>
          <a:avLst/>
          <a:gdLst/>
          <a:ahLst/>
          <a:cxnLst/>
          <a:rect l="0" t="0" r="0" b="0"/>
          <a:pathLst>
            <a:path>
              <a:moveTo>
                <a:pt x="1681793" y="0"/>
              </a:moveTo>
              <a:lnTo>
                <a:pt x="1681793" y="999217"/>
              </a:lnTo>
              <a:lnTo>
                <a:pt x="0" y="999217"/>
              </a:lnTo>
              <a:lnTo>
                <a:pt x="0" y="1279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1176459" y="1020399"/>
          <a:ext cx="5680703" cy="1279466"/>
        </a:xfrm>
        <a:custGeom>
          <a:avLst/>
          <a:gdLst/>
          <a:ahLst/>
          <a:cxnLst/>
          <a:rect l="0" t="0" r="0" b="0"/>
          <a:pathLst>
            <a:path>
              <a:moveTo>
                <a:pt x="5680703" y="0"/>
              </a:moveTo>
              <a:lnTo>
                <a:pt x="5680703" y="999217"/>
              </a:lnTo>
              <a:lnTo>
                <a:pt x="0" y="999217"/>
              </a:lnTo>
              <a:lnTo>
                <a:pt x="0" y="1279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2898530" y="355640"/>
          <a:ext cx="7917266" cy="66475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3234661" y="674964"/>
          <a:ext cx="7917266" cy="66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kern="1200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4131" y="694434"/>
        <a:ext cx="7878326" cy="625818"/>
      </dsp:txXfrm>
    </dsp:sp>
    <dsp:sp modelId="{A4C0F177-85E9-41A3-925E-969E4F544606}">
      <dsp:nvSpPr>
        <dsp:cNvPr id="0" name=""/>
        <dsp:cNvSpPr/>
      </dsp:nvSpPr>
      <dsp:spPr>
        <a:xfrm>
          <a:off x="-336131" y="2299866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2619190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Аудитории для участников ОГЭ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56264" y="2675454"/>
        <a:ext cx="2912654" cy="1808463"/>
      </dsp:txXfrm>
    </dsp:sp>
    <dsp:sp modelId="{5FB3B2D0-5465-43F3-B6BC-68374361AACF}">
      <dsp:nvSpPr>
        <dsp:cNvPr id="0" name=""/>
        <dsp:cNvSpPr/>
      </dsp:nvSpPr>
      <dsp:spPr>
        <a:xfrm>
          <a:off x="3662778" y="2299866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3998910" y="2619190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Помещение для руководителя ППЭ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055174" y="2675454"/>
        <a:ext cx="2912654" cy="1808463"/>
      </dsp:txXfrm>
    </dsp:sp>
    <dsp:sp modelId="{C2B859CA-C99A-473E-8E92-3B013A75E51A}">
      <dsp:nvSpPr>
        <dsp:cNvPr id="0" name=""/>
        <dsp:cNvSpPr/>
      </dsp:nvSpPr>
      <dsp:spPr>
        <a:xfrm>
          <a:off x="7398825" y="2306320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7734957" y="2625645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7791221" y="2681909"/>
        <a:ext cx="2912654" cy="1808463"/>
      </dsp:txXfrm>
    </dsp:sp>
    <dsp:sp modelId="{40BD8B19-8CB4-49CF-BF15-A254793EA127}">
      <dsp:nvSpPr>
        <dsp:cNvPr id="0" name=""/>
        <dsp:cNvSpPr/>
      </dsp:nvSpPr>
      <dsp:spPr>
        <a:xfrm>
          <a:off x="11096573" y="2299866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11432705" y="2619190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Помещение для  общественных наблюдателей, представителей СМИ и иных лиц, имеющих право присутствовать в ППЭ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11488969" y="2675454"/>
        <a:ext cx="2912654" cy="1808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AAE03-E593-4072-81BE-95B473884CAD}">
      <dsp:nvSpPr>
        <dsp:cNvPr id="0" name=""/>
        <dsp:cNvSpPr/>
      </dsp:nvSpPr>
      <dsp:spPr>
        <a:xfrm>
          <a:off x="6700042" y="655445"/>
          <a:ext cx="3281452" cy="407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57"/>
              </a:lnTo>
              <a:lnTo>
                <a:pt x="3281452" y="263757"/>
              </a:lnTo>
              <a:lnTo>
                <a:pt x="3281452" y="4076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E9E7-BBD1-40A1-84A0-C76863FC4D40}">
      <dsp:nvSpPr>
        <dsp:cNvPr id="0" name=""/>
        <dsp:cNvSpPr/>
      </dsp:nvSpPr>
      <dsp:spPr>
        <a:xfrm>
          <a:off x="3476227" y="655445"/>
          <a:ext cx="3223815" cy="429876"/>
        </a:xfrm>
        <a:custGeom>
          <a:avLst/>
          <a:gdLst/>
          <a:ahLst/>
          <a:cxnLst/>
          <a:rect l="0" t="0" r="0" b="0"/>
          <a:pathLst>
            <a:path>
              <a:moveTo>
                <a:pt x="3223815" y="0"/>
              </a:moveTo>
              <a:lnTo>
                <a:pt x="3223815" y="285936"/>
              </a:lnTo>
              <a:lnTo>
                <a:pt x="0" y="285936"/>
              </a:lnTo>
              <a:lnTo>
                <a:pt x="0" y="429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1605557" y="539"/>
          <a:ext cx="10188971" cy="65490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1778198" y="164548"/>
          <a:ext cx="10188971" cy="65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6AB3"/>
              </a:solidFill>
            </a:rPr>
            <a:t>до входа в </a:t>
          </a:r>
          <a:r>
            <a:rPr lang="ru-RU" sz="4000" b="1" kern="1200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kern="1200" dirty="0" smtClean="0">
              <a:solidFill>
                <a:srgbClr val="006AB3"/>
              </a:solidFill>
            </a:rPr>
            <a:t> </a:t>
          </a:r>
          <a:r>
            <a:rPr lang="ru-RU" sz="2400" kern="1200" dirty="0" smtClean="0">
              <a:solidFill>
                <a:srgbClr val="006AB3"/>
              </a:solidFill>
            </a:rPr>
            <a:t>(рамка металлоискателя)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1797380" y="183730"/>
        <a:ext cx="10150607" cy="616541"/>
      </dsp:txXfrm>
    </dsp:sp>
    <dsp:sp modelId="{9C6DD56E-6AC9-4192-BFAE-C05EEF017657}">
      <dsp:nvSpPr>
        <dsp:cNvPr id="0" name=""/>
        <dsp:cNvSpPr/>
      </dsp:nvSpPr>
      <dsp:spPr>
        <a:xfrm>
          <a:off x="1542425" y="1085322"/>
          <a:ext cx="3867603" cy="192851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1715067" y="1249331"/>
          <a:ext cx="3867603" cy="1928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Помещение для личных вещей</a:t>
          </a:r>
          <a:endParaRPr lang="ru-RU" sz="2400" b="1" kern="1200" dirty="0">
            <a:solidFill>
              <a:srgbClr val="006AB3"/>
            </a:solidFill>
          </a:endParaRPr>
        </a:p>
      </dsp:txBody>
      <dsp:txXfrm>
        <a:off x="1771551" y="1305815"/>
        <a:ext cx="3754635" cy="1815548"/>
      </dsp:txXfrm>
    </dsp:sp>
    <dsp:sp modelId="{3184515C-3DD6-49FE-BF3D-AD943783F6C5}">
      <dsp:nvSpPr>
        <dsp:cNvPr id="0" name=""/>
        <dsp:cNvSpPr/>
      </dsp:nvSpPr>
      <dsp:spPr>
        <a:xfrm>
          <a:off x="8116129" y="1063142"/>
          <a:ext cx="3730731" cy="187834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CA9C-C1F9-4ECF-BF5B-2A4DEC325248}">
      <dsp:nvSpPr>
        <dsp:cNvPr id="0" name=""/>
        <dsp:cNvSpPr/>
      </dsp:nvSpPr>
      <dsp:spPr>
        <a:xfrm>
          <a:off x="8288770" y="1227151"/>
          <a:ext cx="3730731" cy="18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2400" b="1" kern="1200" dirty="0">
            <a:solidFill>
              <a:srgbClr val="006AB3"/>
            </a:solidFill>
          </a:endParaRPr>
        </a:p>
      </dsp:txBody>
      <dsp:txXfrm>
        <a:off x="8343785" y="1282166"/>
        <a:ext cx="3620701" cy="1768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B7015-69AA-49CB-8435-AFE6295B37A0}">
      <dsp:nvSpPr>
        <dsp:cNvPr id="0" name=""/>
        <dsp:cNvSpPr/>
      </dsp:nvSpPr>
      <dsp:spPr>
        <a:xfrm>
          <a:off x="433" y="0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Оборудуется стационарными или переносными металлоискателями</a:t>
          </a:r>
          <a:endParaRPr lang="ru-RU" sz="4100" kern="1200" dirty="0"/>
        </a:p>
      </dsp:txBody>
      <dsp:txXfrm>
        <a:off x="3146629" y="0"/>
        <a:ext cx="11315061" cy="2526692"/>
      </dsp:txXfrm>
    </dsp:sp>
    <dsp:sp modelId="{5700CE9A-EF3C-47A6-BD6A-68247CAB2DCB}">
      <dsp:nvSpPr>
        <dsp:cNvPr id="0" name=""/>
        <dsp:cNvSpPr/>
      </dsp:nvSpPr>
      <dsp:spPr>
        <a:xfrm>
          <a:off x="378290" y="247508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F9051-1F62-41A3-87AF-C852F4965754}">
      <dsp:nvSpPr>
        <dsp:cNvPr id="0" name=""/>
        <dsp:cNvSpPr/>
      </dsp:nvSpPr>
      <dsp:spPr>
        <a:xfrm>
          <a:off x="433" y="2780651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Размещаются объявления о запрете использования средств связи </a:t>
          </a:r>
          <a:endParaRPr lang="ru-RU" sz="4100" kern="1200" dirty="0"/>
        </a:p>
      </dsp:txBody>
      <dsp:txXfrm>
        <a:off x="3146629" y="2780651"/>
        <a:ext cx="11315061" cy="2526692"/>
      </dsp:txXfrm>
    </dsp:sp>
    <dsp:sp modelId="{34B13FDC-1610-4A13-8577-541FA2FBD980}">
      <dsp:nvSpPr>
        <dsp:cNvPr id="0" name=""/>
        <dsp:cNvSpPr/>
      </dsp:nvSpPr>
      <dsp:spPr>
        <a:xfrm>
          <a:off x="404437" y="3028160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BB7E-2652-4BD7-98ED-6FDFBE6D5919}">
      <dsp:nvSpPr>
        <dsp:cNvPr id="0" name=""/>
        <dsp:cNvSpPr/>
      </dsp:nvSpPr>
      <dsp:spPr>
        <a:xfrm>
          <a:off x="433" y="5561303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Помещение для руководителя оборудуется сейфом или металлическим шкафом, персональным компьютером, принтером и телефонной связью</a:t>
          </a:r>
          <a:endParaRPr lang="ru-RU" sz="4100" kern="1200" dirty="0"/>
        </a:p>
      </dsp:txBody>
      <dsp:txXfrm>
        <a:off x="3146629" y="5561303"/>
        <a:ext cx="11315061" cy="2526692"/>
      </dsp:txXfrm>
    </dsp:sp>
    <dsp:sp modelId="{5FA14DD7-EB23-4787-A604-3B18D441550E}">
      <dsp:nvSpPr>
        <dsp:cNvPr id="0" name=""/>
        <dsp:cNvSpPr/>
      </dsp:nvSpPr>
      <dsp:spPr>
        <a:xfrm>
          <a:off x="402962" y="5808812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F0E0-6460-49CC-ABBC-FF4CB5EAB6FF}">
      <dsp:nvSpPr>
        <dsp:cNvPr id="0" name=""/>
        <dsp:cNvSpPr/>
      </dsp:nvSpPr>
      <dsp:spPr>
        <a:xfrm>
          <a:off x="473" y="0"/>
          <a:ext cx="13532662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Часами в поле зрения участников</a:t>
          </a:r>
          <a:endParaRPr lang="ru-RU" sz="3300" kern="1200" dirty="0"/>
        </a:p>
      </dsp:txBody>
      <dsp:txXfrm>
        <a:off x="2883073" y="0"/>
        <a:ext cx="10650062" cy="1760799"/>
      </dsp:txXfrm>
    </dsp:sp>
    <dsp:sp modelId="{1884D9A9-4386-47A8-9463-178C3A20A81D}">
      <dsp:nvSpPr>
        <dsp:cNvPr id="0" name=""/>
        <dsp:cNvSpPr/>
      </dsp:nvSpPr>
      <dsp:spPr>
        <a:xfrm>
          <a:off x="296393" y="176079"/>
          <a:ext cx="1280171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F228-95C0-4AAE-8238-1ED265E8F9AC}">
      <dsp:nvSpPr>
        <dsp:cNvPr id="0" name=""/>
        <dsp:cNvSpPr/>
      </dsp:nvSpPr>
      <dsp:spPr>
        <a:xfrm>
          <a:off x="473" y="1936879"/>
          <a:ext cx="13532662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Рабочими местами с обозначением</a:t>
          </a:r>
          <a:endParaRPr lang="ru-RU" sz="3300" kern="1200" dirty="0"/>
        </a:p>
      </dsp:txBody>
      <dsp:txXfrm>
        <a:off x="2883073" y="1936879"/>
        <a:ext cx="10650062" cy="1760799"/>
      </dsp:txXfrm>
    </dsp:sp>
    <dsp:sp modelId="{236C1D38-AD8E-4FA1-9694-BA6A3D7224E3}">
      <dsp:nvSpPr>
        <dsp:cNvPr id="0" name=""/>
        <dsp:cNvSpPr/>
      </dsp:nvSpPr>
      <dsp:spPr>
        <a:xfrm>
          <a:off x="311686" y="2129722"/>
          <a:ext cx="1279629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4ED4-2302-4139-A8B5-BB157BE7AC49}">
      <dsp:nvSpPr>
        <dsp:cNvPr id="0" name=""/>
        <dsp:cNvSpPr/>
      </dsp:nvSpPr>
      <dsp:spPr>
        <a:xfrm>
          <a:off x="0" y="3873758"/>
          <a:ext cx="13533610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Столом для упаковки ЭМ, собранных организаторами  у участников ОГЭ</a:t>
          </a:r>
          <a:endParaRPr lang="ru-RU" sz="3300" kern="1200" dirty="0"/>
        </a:p>
      </dsp:txBody>
      <dsp:txXfrm>
        <a:off x="2882801" y="3873758"/>
        <a:ext cx="10650808" cy="1760799"/>
      </dsp:txXfrm>
    </dsp:sp>
    <dsp:sp modelId="{551C956B-DEF5-4301-9689-8DFE82E574C0}">
      <dsp:nvSpPr>
        <dsp:cNvPr id="0" name=""/>
        <dsp:cNvSpPr/>
      </dsp:nvSpPr>
      <dsp:spPr>
        <a:xfrm>
          <a:off x="272425" y="4023060"/>
          <a:ext cx="1325833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89D-B48D-4D57-9E14-7A8ACACB73A0}">
      <dsp:nvSpPr>
        <dsp:cNvPr id="0" name=""/>
        <dsp:cNvSpPr/>
      </dsp:nvSpPr>
      <dsp:spPr>
        <a:xfrm>
          <a:off x="473" y="5810637"/>
          <a:ext cx="13532662" cy="170031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Стенды, плакаты и иные материалы со справочно-познавательной информацией по соответствующим учебным предметам </a:t>
          </a:r>
          <a:r>
            <a:rPr lang="ru-RU" sz="3300" b="1" kern="1200" dirty="0" smtClean="0"/>
            <a:t>убираются (закрываются)</a:t>
          </a:r>
          <a:endParaRPr lang="ru-RU" sz="3300" b="1" kern="1200" dirty="0"/>
        </a:p>
      </dsp:txBody>
      <dsp:txXfrm>
        <a:off x="2883073" y="5810637"/>
        <a:ext cx="10650062" cy="1700315"/>
      </dsp:txXfrm>
    </dsp:sp>
    <dsp:sp modelId="{02FA07D9-53FF-48E0-8E94-1803860131D9}">
      <dsp:nvSpPr>
        <dsp:cNvPr id="0" name=""/>
        <dsp:cNvSpPr/>
      </dsp:nvSpPr>
      <dsp:spPr>
        <a:xfrm>
          <a:off x="311686" y="5985733"/>
          <a:ext cx="1279629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2DF63-DFA6-4443-8DDE-80A0F449849F}">
      <dsp:nvSpPr>
        <dsp:cNvPr id="0" name=""/>
        <dsp:cNvSpPr/>
      </dsp:nvSpPr>
      <dsp:spPr>
        <a:xfrm>
          <a:off x="5338" y="1743"/>
          <a:ext cx="14451447" cy="138615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smtClean="0"/>
            <a:t>Специальные условия создаются для</a:t>
          </a:r>
          <a:r>
            <a:rPr lang="ru-RU" sz="5400" kern="1200" smtClean="0"/>
            <a:t>:</a:t>
          </a:r>
          <a:endParaRPr lang="ru-RU" sz="5400" kern="1200" dirty="0"/>
        </a:p>
      </dsp:txBody>
      <dsp:txXfrm>
        <a:off x="45937" y="42342"/>
        <a:ext cx="14370249" cy="1304957"/>
      </dsp:txXfrm>
    </dsp:sp>
    <dsp:sp modelId="{5CBC812D-9D5C-44A4-BBED-962FF8EC3258}">
      <dsp:nvSpPr>
        <dsp:cNvPr id="0" name=""/>
        <dsp:cNvSpPr/>
      </dsp:nvSpPr>
      <dsp:spPr>
        <a:xfrm>
          <a:off x="5338" y="1688440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участников </a:t>
          </a:r>
          <a:br>
            <a:rPr lang="ru-RU" sz="4400" kern="1200" dirty="0" smtClean="0"/>
          </a:br>
          <a:r>
            <a:rPr lang="ru-RU" sz="4400" kern="1200" dirty="0" smtClean="0"/>
            <a:t>с ограниченными возможностями здоровья</a:t>
          </a:r>
          <a:endParaRPr lang="ru-RU" sz="4400" kern="1200" dirty="0"/>
        </a:p>
      </dsp:txBody>
      <dsp:txXfrm>
        <a:off x="89264" y="1772366"/>
        <a:ext cx="6766623" cy="2697585"/>
      </dsp:txXfrm>
    </dsp:sp>
    <dsp:sp modelId="{1DA6F71A-17E4-482B-BE5D-B670AF42D436}">
      <dsp:nvSpPr>
        <dsp:cNvPr id="0" name=""/>
        <dsp:cNvSpPr/>
      </dsp:nvSpPr>
      <dsp:spPr>
        <a:xfrm>
          <a:off x="5338" y="4854418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обучающихся </a:t>
          </a:r>
          <a:br>
            <a:rPr lang="ru-RU" sz="4400" kern="1200" dirty="0" smtClean="0"/>
          </a:br>
          <a:r>
            <a:rPr lang="ru-RU" sz="4400" kern="1200" dirty="0" smtClean="0"/>
            <a:t>по состоянию здоровья на дому</a:t>
          </a:r>
          <a:endParaRPr lang="ru-RU" sz="4400" kern="1200" dirty="0"/>
        </a:p>
      </dsp:txBody>
      <dsp:txXfrm>
        <a:off x="89264" y="4938344"/>
        <a:ext cx="6766623" cy="2697585"/>
      </dsp:txXfrm>
    </dsp:sp>
    <dsp:sp modelId="{A946A1D4-9AC1-4034-91CC-C5D4592FEFD0}">
      <dsp:nvSpPr>
        <dsp:cNvPr id="0" name=""/>
        <dsp:cNvSpPr/>
      </dsp:nvSpPr>
      <dsp:spPr>
        <a:xfrm>
          <a:off x="7522310" y="1688440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участников детей-инвалидов </a:t>
          </a:r>
          <a:br>
            <a:rPr lang="ru-RU" sz="4400" kern="1200" dirty="0" smtClean="0"/>
          </a:br>
          <a:r>
            <a:rPr lang="ru-RU" sz="4400" kern="1200" dirty="0" smtClean="0"/>
            <a:t>и инвалидов</a:t>
          </a:r>
          <a:endParaRPr lang="ru-RU" sz="4400" kern="1200" dirty="0"/>
        </a:p>
      </dsp:txBody>
      <dsp:txXfrm>
        <a:off x="7606236" y="1772366"/>
        <a:ext cx="6766623" cy="2697585"/>
      </dsp:txXfrm>
    </dsp:sp>
    <dsp:sp modelId="{D3488F92-CC1C-4ED8-9992-615C65554462}">
      <dsp:nvSpPr>
        <dsp:cNvPr id="0" name=""/>
        <dsp:cNvSpPr/>
      </dsp:nvSpPr>
      <dsp:spPr>
        <a:xfrm>
          <a:off x="7522310" y="4854418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находящихся </a:t>
          </a:r>
          <a:br>
            <a:rPr lang="ru-RU" sz="4400" kern="1200" dirty="0" smtClean="0"/>
          </a:br>
          <a:r>
            <a:rPr lang="ru-RU" sz="4400" kern="1200" dirty="0" smtClean="0"/>
            <a:t>на длительном лечении</a:t>
          </a:r>
          <a:endParaRPr lang="ru-RU" sz="4400" kern="1200" dirty="0"/>
        </a:p>
      </dsp:txBody>
      <dsp:txXfrm>
        <a:off x="7606236" y="4938344"/>
        <a:ext cx="6766623" cy="26975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28B0-C01D-46EE-B5E5-E672060E6677}">
      <dsp:nvSpPr>
        <dsp:cNvPr id="0" name=""/>
        <dsp:cNvSpPr/>
      </dsp:nvSpPr>
      <dsp:spPr>
        <a:xfrm>
          <a:off x="5338" y="4099"/>
          <a:ext cx="14451447" cy="123980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Присутствующим в ППЭ запрещается</a:t>
          </a:r>
          <a:endParaRPr lang="ru-RU" sz="5600" kern="1200" dirty="0"/>
        </a:p>
      </dsp:txBody>
      <dsp:txXfrm>
        <a:off x="41651" y="40412"/>
        <a:ext cx="14378821" cy="1167181"/>
      </dsp:txXfrm>
    </dsp:sp>
    <dsp:sp modelId="{F9AB51E0-3C79-4F90-8E8F-CFADD58EF72E}">
      <dsp:nvSpPr>
        <dsp:cNvPr id="0" name=""/>
        <dsp:cNvSpPr/>
      </dsp:nvSpPr>
      <dsp:spPr>
        <a:xfrm>
          <a:off x="5338" y="1551170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фотографировать экзаменационные материалы</a:t>
          </a:r>
          <a:endParaRPr lang="ru-RU" sz="3700" kern="1200" dirty="0"/>
        </a:p>
      </dsp:txBody>
      <dsp:txXfrm>
        <a:off x="91141" y="1636973"/>
        <a:ext cx="6762869" cy="2757926"/>
      </dsp:txXfrm>
    </dsp:sp>
    <dsp:sp modelId="{0C85F57B-E51E-4985-B4B9-1F013401BD36}">
      <dsp:nvSpPr>
        <dsp:cNvPr id="0" name=""/>
        <dsp:cNvSpPr/>
      </dsp:nvSpPr>
      <dsp:spPr>
        <a:xfrm>
          <a:off x="5338" y="4787967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передавать участникам средства связи, электронно-вычислительную технику</a:t>
          </a:r>
          <a:br>
            <a:rPr lang="ru-RU" sz="3800" kern="1200" dirty="0" smtClean="0"/>
          </a:br>
          <a:r>
            <a:rPr lang="ru-RU" sz="3800" kern="1200" dirty="0" smtClean="0"/>
            <a:t> и т.д.</a:t>
          </a:r>
          <a:endParaRPr lang="ru-RU" sz="3800" kern="1200" dirty="0"/>
        </a:p>
      </dsp:txBody>
      <dsp:txXfrm>
        <a:off x="91141" y="4873770"/>
        <a:ext cx="6762869" cy="2757926"/>
      </dsp:txXfrm>
    </dsp:sp>
    <dsp:sp modelId="{95E0C996-C23F-40E1-9D65-784A4C9FDD93}">
      <dsp:nvSpPr>
        <dsp:cNvPr id="0" name=""/>
        <dsp:cNvSpPr/>
      </dsp:nvSpPr>
      <dsp:spPr>
        <a:xfrm>
          <a:off x="7522310" y="1551170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оказывать содействие участникам</a:t>
          </a:r>
          <a:endParaRPr lang="ru-RU" sz="3700" kern="1200" dirty="0"/>
        </a:p>
      </dsp:txBody>
      <dsp:txXfrm>
        <a:off x="7608113" y="1636973"/>
        <a:ext cx="6762869" cy="2757926"/>
      </dsp:txXfrm>
    </dsp:sp>
    <dsp:sp modelId="{48E71378-B786-4C02-9221-DD2F22437F66}">
      <dsp:nvSpPr>
        <dsp:cNvPr id="0" name=""/>
        <dsp:cNvSpPr/>
      </dsp:nvSpPr>
      <dsp:spPr>
        <a:xfrm>
          <a:off x="7522310" y="4787967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выносить из аудитории </a:t>
          </a:r>
          <a:br>
            <a:rPr lang="ru-RU" sz="3800" kern="1200" dirty="0" smtClean="0"/>
          </a:br>
          <a:r>
            <a:rPr lang="ru-RU" sz="3800" kern="1200" dirty="0" smtClean="0"/>
            <a:t>и ППЭ экзаменационные материалы на бумажном </a:t>
          </a:r>
          <a:br>
            <a:rPr lang="ru-RU" sz="3800" kern="1200" dirty="0" smtClean="0"/>
          </a:br>
          <a:r>
            <a:rPr lang="ru-RU" sz="3800" kern="1200" dirty="0" smtClean="0"/>
            <a:t>или электронном носителе</a:t>
          </a:r>
          <a:endParaRPr lang="ru-RU" sz="3800" kern="1200" dirty="0"/>
        </a:p>
      </dsp:txBody>
      <dsp:txXfrm>
        <a:off x="7608113" y="4873770"/>
        <a:ext cx="6762869" cy="2757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Обучение РУКОВОДИТЕЛЕЙ ППЭ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43"/>
            <a:ext cx="3139712" cy="1585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945" y="3328864"/>
            <a:ext cx="110892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Подготовка руководителей пунктов проведения экзаменов </a:t>
            </a:r>
          </a:p>
          <a:p>
            <a:pPr algn="ctr"/>
            <a:r>
              <a:rPr lang="ru-RU" sz="4800" b="1" dirty="0" smtClean="0"/>
              <a:t>государственной итоговой аттестации по образовательным программам  основного общего образования</a:t>
            </a:r>
          </a:p>
          <a:p>
            <a:pPr algn="ctr"/>
            <a:endParaRPr lang="ru-RU" sz="4800" b="1" dirty="0"/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ОСНОВНЫЕ ПОНЯТИЯ ГИА-9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98054"/>
              </p:ext>
            </p:extLst>
          </p:nvPr>
        </p:nvGraphicFramePr>
        <p:xfrm>
          <a:off x="803275" y="2728912"/>
          <a:ext cx="14462125" cy="808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 проведения экзамена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9" y="104407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Аудитории проведения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03433" y="2248744"/>
            <a:ext cx="14461808" cy="820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Аудитории проведения обеспечиваются: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8455862"/>
              </p:ext>
            </p:extLst>
          </p:nvPr>
        </p:nvGraphicFramePr>
        <p:xfrm>
          <a:off x="1267532" y="3256856"/>
          <a:ext cx="13533610" cy="751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-36710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условия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03770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70" y="7793360"/>
            <a:ext cx="2917695" cy="316835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Лица, </a:t>
            </a:r>
            <a:br>
              <a:rPr lang="ru-RU" dirty="0" smtClean="0"/>
            </a:br>
            <a:r>
              <a:rPr lang="ru-RU" dirty="0" smtClean="0"/>
              <a:t>привлекаемые к проведению ГИА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" y="3403706"/>
            <a:ext cx="2210738" cy="30854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1" y="3581471"/>
            <a:ext cx="2247635" cy="2659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1" y="7649344"/>
            <a:ext cx="2481610" cy="3408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" y="7793360"/>
            <a:ext cx="3154604" cy="336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6" y="3472879"/>
            <a:ext cx="5701749" cy="321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489" y="2248744"/>
            <a:ext cx="3514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Руководитель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ППЭ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841" y="224874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Уполномоченный</a:t>
            </a: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представитель ГЭК</a:t>
            </a:r>
            <a:endParaRPr lang="ru-RU" sz="2800" b="1" dirty="0">
              <a:solidFill>
                <a:srgbClr val="006AB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489" y="6734608"/>
            <a:ext cx="3888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Технический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специалист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6854" y="6734608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AB3"/>
                </a:solidFill>
              </a:rPr>
              <a:t>Медицинский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работник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234" y="2480509"/>
            <a:ext cx="5417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Организаторы 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4617" y="6654587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Сотрудник охраны правопорядка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6326" y="6734608"/>
            <a:ext cx="241829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AB3"/>
                </a:solidFill>
              </a:rPr>
              <a:t>Ассистент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76" y="7679707"/>
            <a:ext cx="3209997" cy="32099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37" y="3431235"/>
            <a:ext cx="3209997" cy="3209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5510" y="2074882"/>
            <a:ext cx="4135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Р</a:t>
            </a:r>
            <a:r>
              <a:rPr lang="ru-RU" sz="2400" b="1" dirty="0" smtClean="0">
                <a:solidFill>
                  <a:srgbClr val="006AB3"/>
                </a:solidFill>
              </a:rPr>
              <a:t>уководитель ОО, </a:t>
            </a:r>
            <a:r>
              <a:rPr lang="ru-RU" sz="2400" b="1" dirty="0">
                <a:solidFill>
                  <a:srgbClr val="006AB3"/>
                </a:solidFill>
              </a:rPr>
              <a:t>в помещениях которой организован ППЭ, или уполномоченное им лицо</a:t>
            </a:r>
            <a:r>
              <a:rPr lang="ru-RU" sz="2400" b="1" dirty="0" smtClean="0">
                <a:solidFill>
                  <a:srgbClr val="006AB3"/>
                </a:solidFill>
              </a:rPr>
              <a:t> </a:t>
            </a:r>
            <a:r>
              <a:rPr lang="ru-RU" b="1" dirty="0" smtClean="0">
                <a:solidFill>
                  <a:srgbClr val="006AB3"/>
                </a:solidFill>
              </a:rPr>
              <a:t/>
            </a:r>
            <a:br>
              <a:rPr lang="ru-RU" b="1" dirty="0" smtClean="0">
                <a:solidFill>
                  <a:srgbClr val="006AB3"/>
                </a:solidFill>
              </a:rPr>
            </a:b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" y="4843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Лица, </a:t>
            </a:r>
            <a:br>
              <a:rPr lang="ru-RU" dirty="0" smtClean="0"/>
            </a:br>
            <a:r>
              <a:rPr lang="ru-RU" dirty="0" smtClean="0"/>
              <a:t>имеющие право присутствовать в ППЭ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24" y="3760912"/>
            <a:ext cx="2776534" cy="2784890"/>
          </a:xfrm>
        </p:spPr>
      </p:pic>
      <p:sp>
        <p:nvSpPr>
          <p:cNvPr id="8" name="TextBox 7"/>
          <p:cNvSpPr txBox="1"/>
          <p:nvPr/>
        </p:nvSpPr>
        <p:spPr>
          <a:xfrm>
            <a:off x="3353817" y="2420548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Общественные наблюдатели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83" y="3832920"/>
            <a:ext cx="2384979" cy="2808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91" y="7959556"/>
            <a:ext cx="4517492" cy="3742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7553" y="7390169"/>
            <a:ext cx="14113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Должностные лица </a:t>
            </a:r>
            <a:r>
              <a:rPr lang="ru-RU" b="1" dirty="0" err="1" smtClean="0">
                <a:solidFill>
                  <a:srgbClr val="006AB3"/>
                </a:solidFill>
              </a:rPr>
              <a:t>Рособрнадзора</a:t>
            </a:r>
            <a:r>
              <a:rPr lang="ru-RU" b="1" dirty="0">
                <a:solidFill>
                  <a:srgbClr val="006AB3"/>
                </a:solidFill>
              </a:rPr>
              <a:t> </a:t>
            </a:r>
            <a:r>
              <a:rPr lang="ru-RU" b="1" dirty="0" smtClean="0">
                <a:solidFill>
                  <a:srgbClr val="006AB3"/>
                </a:solidFill>
              </a:rPr>
              <a:t>и ОИВ, осуществляющего переданные полномочия РФ в сфере образования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9870" y="2420547"/>
            <a:ext cx="3636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Представители СМИ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6" y="91379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Порядка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48639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93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связи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7553" y="2464768"/>
            <a:ext cx="10945216" cy="2232248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6AB3"/>
                </a:solidFill>
              </a:rPr>
              <a:t>организаторам, медицинским работникам, ассистентам, оказывающим необходимую помощь участникам </a:t>
            </a:r>
            <a:r>
              <a:rPr lang="ru-RU" sz="2800" dirty="0" smtClean="0">
                <a:solidFill>
                  <a:srgbClr val="006AB3"/>
                </a:solidFill>
              </a:rPr>
              <a:t>ОГЭ </a:t>
            </a:r>
            <a:r>
              <a:rPr lang="ru-RU" sz="2800" dirty="0">
                <a:solidFill>
                  <a:srgbClr val="006AB3"/>
                </a:solidFill>
              </a:rPr>
              <a:t>с ОВЗ, детям-инвалидам и инвалидам, техническим специалистам – иметь при себе средства связи </a:t>
            </a:r>
            <a:r>
              <a:rPr lang="ru-RU" sz="2800" dirty="0" smtClean="0">
                <a:solidFill>
                  <a:srgbClr val="006AB3"/>
                </a:solidFill>
              </a:rPr>
              <a:t>запрещается</a:t>
            </a:r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73" y="2628392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8530" y="6006366"/>
            <a:ext cx="107291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6AB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</a:rPr>
              <a:t>р</a:t>
            </a:r>
            <a:r>
              <a:rPr lang="ru-RU" sz="2800" dirty="0" smtClean="0">
                <a:solidFill>
                  <a:srgbClr val="006AB3"/>
                </a:solidFill>
              </a:rPr>
              <a:t>уководители ППЭ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6AB3"/>
                </a:solidFill>
              </a:rPr>
              <a:t>Уполномоченные представители ГЭК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</a:rPr>
              <a:t>р</a:t>
            </a:r>
            <a:r>
              <a:rPr lang="ru-RU" sz="2800" dirty="0" smtClean="0">
                <a:solidFill>
                  <a:srgbClr val="006AB3"/>
                </a:solidFill>
              </a:rPr>
              <a:t>уководители ОО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</a:rPr>
              <a:t>с</a:t>
            </a:r>
            <a:r>
              <a:rPr lang="ru-RU" sz="2800" dirty="0" smtClean="0">
                <a:solidFill>
                  <a:srgbClr val="006AB3"/>
                </a:solidFill>
              </a:rPr>
              <a:t>отрудники охраны правопорядка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</a:rPr>
              <a:t>п</a:t>
            </a:r>
            <a:r>
              <a:rPr lang="ru-RU" sz="2800" dirty="0" smtClean="0">
                <a:solidFill>
                  <a:srgbClr val="006AB3"/>
                </a:solidFill>
              </a:rPr>
              <a:t>редставители СМИ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6AB3"/>
                </a:solidFill>
              </a:rPr>
              <a:t>общественные наблюдатели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</a:rPr>
              <a:t>д</a:t>
            </a:r>
            <a:r>
              <a:rPr lang="ru-RU" sz="2800" dirty="0" smtClean="0">
                <a:solidFill>
                  <a:srgbClr val="006AB3"/>
                </a:solidFill>
              </a:rPr>
              <a:t>олжностные лица </a:t>
            </a:r>
            <a:r>
              <a:rPr lang="ru-RU" sz="2800" dirty="0" err="1" smtClean="0">
                <a:solidFill>
                  <a:srgbClr val="006AB3"/>
                </a:solidFill>
              </a:rPr>
              <a:t>Рособрнадзора</a:t>
            </a:r>
            <a:endParaRPr lang="ru-RU" sz="2800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30281" y="6857256"/>
            <a:ext cx="6912768" cy="3672408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Использовать только в Штабе</a:t>
            </a:r>
          </a:p>
          <a:p>
            <a:pPr algn="ctr"/>
            <a:endParaRPr lang="ru-RU" dirty="0" smtClean="0">
              <a:solidFill>
                <a:srgbClr val="006AB3"/>
              </a:solidFill>
            </a:endParaRPr>
          </a:p>
          <a:p>
            <a:pPr algn="ctr"/>
            <a:r>
              <a:rPr lang="ru-RU" dirty="0" smtClean="0">
                <a:solidFill>
                  <a:srgbClr val="006AB3"/>
                </a:solidFill>
              </a:rPr>
              <a:t>Только в связи со служебной необходимостью</a:t>
            </a:r>
            <a:endParaRPr lang="ru-RU" dirty="0">
              <a:solidFill>
                <a:srgbClr val="006AB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049" y="5418618"/>
            <a:ext cx="1312712" cy="222504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77554" y="5418618"/>
            <a:ext cx="10945216" cy="914400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E2001A"/>
                </a:solidFill>
              </a:rPr>
              <a:t>В день экзамена иметь при себе средства связи вправе:</a:t>
            </a:r>
            <a:endParaRPr lang="ru-RU" sz="2800" dirty="0">
              <a:solidFill>
                <a:srgbClr val="E2001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" y="76644"/>
            <a:ext cx="2880320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Порядка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12190"/>
              </p:ext>
            </p:extLst>
          </p:nvPr>
        </p:nvGraphicFramePr>
        <p:xfrm>
          <a:off x="1178446" y="2728913"/>
          <a:ext cx="13711783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Доставка</a:t>
            </a:r>
            <a:br>
              <a:rPr lang="ru-RU" dirty="0" smtClean="0"/>
            </a:br>
            <a:r>
              <a:rPr lang="ru-RU" dirty="0" smtClean="0"/>
              <a:t> экзаменационных материалов из ППЭ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744564"/>
              </p:ext>
            </p:extLst>
          </p:nvPr>
        </p:nvGraphicFramePr>
        <p:xfrm>
          <a:off x="1044587" y="2818354"/>
          <a:ext cx="14038254" cy="749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7890321" y="6209184"/>
            <a:ext cx="0" cy="1080120"/>
          </a:xfrm>
          <a:prstGeom prst="straightConnector1">
            <a:avLst/>
          </a:prstGeom>
          <a:ln w="7620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Обработка экзаменационных материалов в РЦОИ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12761"/>
              </p:ext>
            </p:extLst>
          </p:nvPr>
        </p:nvGraphicFramePr>
        <p:xfrm>
          <a:off x="803276" y="2728913"/>
          <a:ext cx="10543430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7776" y="6555494"/>
            <a:ext cx="3494318" cy="262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114" y="2896816"/>
            <a:ext cx="3498063" cy="262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Обучение РУКОВОДИТЕЛЕЙ ППЭ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Основные понятия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5" y="88043"/>
            <a:ext cx="313971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905933" y="304529"/>
            <a:ext cx="11911395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00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Сканирование экзаменационных материалов</a:t>
            </a:r>
            <a:endParaRPr lang="ru-RU" dirty="0"/>
          </a:p>
        </p:txBody>
      </p:sp>
      <p:sp>
        <p:nvSpPr>
          <p:cNvPr id="36" name="AutoShape 34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1252855" y="15928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36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1405255" y="17452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38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1557655" y="18976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40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1710055" y="2050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509286408"/>
              </p:ext>
            </p:extLst>
          </p:nvPr>
        </p:nvGraphicFramePr>
        <p:xfrm>
          <a:off x="833537" y="2608784"/>
          <a:ext cx="14401600" cy="714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2" descr="Z:\1_Отдел информационно-методического обеспечения\ПРЕЗЕНТАЦИИ\фото_работа\IMG_57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97" y="2752800"/>
            <a:ext cx="3023664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Z:\1_Отдел информационно-методического обеспечения\ПРЕЗЕНТАЦИИ\фото_работа\IMG_57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62" y="5201072"/>
            <a:ext cx="3024000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Z:\1_Отдел информационно-методического обеспечения\ПРЕЗЕНТАЦИИ\фото_работа\IMG_57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61" y="7721351"/>
            <a:ext cx="3024000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024066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Верификация экзаменационных материалов</a:t>
            </a:r>
            <a:endParaRPr lang="ru-RU" dirty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3" y="3105732"/>
            <a:ext cx="3073945" cy="29594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1_Отдел информационно-методического обеспечения\ПРЕЗЕНТАЦИИ\фото_работа\IMG_02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3" y="7073280"/>
            <a:ext cx="3074400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экзаменационных работ</a:t>
            </a:r>
            <a:endParaRPr lang="ru-RU" dirty="0"/>
          </a:p>
        </p:txBody>
      </p:sp>
      <p:pic>
        <p:nvPicPr>
          <p:cNvPr id="5" name="Picture 3" descr="Z:\1_Отдел информационно-методического обеспечения\2. Редкозубова\б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"/>
          <a:stretch/>
        </p:blipFill>
        <p:spPr bwMode="auto">
          <a:xfrm>
            <a:off x="9834537" y="6065166"/>
            <a:ext cx="3790982" cy="5056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04787" y="4678437"/>
            <a:ext cx="618744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Бланк-протокол проверки развернутых ответов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6345" y="4462992"/>
            <a:ext cx="7027298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sz="2800" dirty="0">
                <a:solidFill>
                  <a:srgbClr val="006AB3"/>
                </a:solidFill>
              </a:rPr>
              <a:t>Обезличенные бланки-копии с развернутыми ответами участников экзамена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418287" y="6065167"/>
            <a:ext cx="3960440" cy="5056939"/>
            <a:chOff x="2300819" y="4548235"/>
            <a:chExt cx="4437374" cy="6213832"/>
          </a:xfrm>
        </p:grpSpPr>
        <p:pic>
          <p:nvPicPr>
            <p:cNvPr id="7" name="Picture 2" descr="Z:\1_Отдел информационно-методического обеспечения\2. Редкозубова\а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64"/>
            <a:stretch/>
          </p:blipFill>
          <p:spPr bwMode="auto">
            <a:xfrm>
              <a:off x="2300819" y="4548235"/>
              <a:ext cx="4437374" cy="6213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001889" y="10313640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935304" y="10290011"/>
              <a:ext cx="1296144" cy="215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45505" y="2464768"/>
            <a:ext cx="14977664" cy="1512168"/>
          </a:xfrm>
          <a:prstGeom prst="rect">
            <a:avLst/>
          </a:prstGeom>
          <a:solidFill>
            <a:srgbClr val="006AB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Проверка экзаменационных работ </a:t>
            </a:r>
            <a:r>
              <a:rPr lang="ru-RU" sz="2800" b="1" dirty="0" smtClean="0">
                <a:solidFill>
                  <a:schemeClr val="bg1"/>
                </a:solidFill>
              </a:rPr>
              <a:t>обучающихся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>
                <a:solidFill>
                  <a:schemeClr val="bg1"/>
                </a:solidFill>
              </a:rPr>
              <a:t>в том числе устных ответов) осуществляется предметными комиссиями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  <a:r>
              <a:rPr lang="ru-RU" sz="2800" b="1" dirty="0">
                <a:solidFill>
                  <a:schemeClr val="bg1"/>
                </a:solidFill>
              </a:rPr>
              <a:t>соответствующим учебным предметам.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Конфликтная комиссия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186762"/>
              </p:ext>
            </p:extLst>
          </p:nvPr>
        </p:nvGraphicFramePr>
        <p:xfrm>
          <a:off x="761529" y="2464768"/>
          <a:ext cx="14462125" cy="632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17572" y="9084284"/>
            <a:ext cx="12693429" cy="1949436"/>
          </a:xfrm>
          <a:prstGeom prst="rect">
            <a:avLst/>
          </a:prstGeom>
          <a:solidFill>
            <a:srgbClr val="0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Конфликтная </a:t>
            </a:r>
            <a:r>
              <a:rPr lang="ru-RU" sz="2400" b="1" dirty="0"/>
              <a:t>комиссия рассматривает апелляцию о нарушении </a:t>
            </a:r>
            <a:r>
              <a:rPr lang="ru-RU" sz="2400" b="1" dirty="0" smtClean="0"/>
              <a:t>установленного порядка </a:t>
            </a:r>
            <a:r>
              <a:rPr lang="ru-RU" sz="2400" b="1" dirty="0"/>
              <a:t>проведения </a:t>
            </a:r>
            <a:r>
              <a:rPr lang="ru-RU" sz="2400" b="1" dirty="0" smtClean="0"/>
              <a:t>ГИА </a:t>
            </a:r>
            <a:r>
              <a:rPr lang="ru-RU" sz="2400" b="1" dirty="0"/>
              <a:t>в течение двух рабочих дней, а апелляцию о несогласии с выставленными баллами - четырех рабочих </a:t>
            </a:r>
            <a:r>
              <a:rPr lang="ru-RU" sz="2400" b="1" dirty="0" smtClean="0"/>
              <a:t>дня </a:t>
            </a:r>
            <a:r>
              <a:rPr lang="ru-RU" sz="2400" b="1" dirty="0"/>
              <a:t>с момента ее поступления в конфликтную </a:t>
            </a:r>
            <a:r>
              <a:rPr lang="ru-RU" sz="2400" b="1" dirty="0" smtClean="0"/>
              <a:t>комиссию.</a:t>
            </a:r>
            <a:endParaRPr lang="ru-RU" sz="2400" b="1" dirty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3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Полномочия ГЭК в рамках рассмотрения результатов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348663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644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ГИА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3617" y="2968824"/>
            <a:ext cx="1339348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A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3617" y="6425208"/>
            <a:ext cx="13393488" cy="3024336"/>
          </a:xfrm>
          <a:prstGeom prst="rect">
            <a:avLst/>
          </a:prstGeom>
          <a:solidFill>
            <a:srgbClr val="0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49561" y="3040833"/>
            <a:ext cx="13681520" cy="29523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6AB3"/>
                </a:solidFill>
              </a:rPr>
              <a:t>После утверждения </a:t>
            </a:r>
            <a:r>
              <a:rPr lang="ru-RU" sz="2400" dirty="0" smtClean="0">
                <a:solidFill>
                  <a:srgbClr val="006AB3"/>
                </a:solidFill>
              </a:rPr>
              <a:t>ГЭК результаты </a:t>
            </a:r>
            <a:r>
              <a:rPr lang="ru-RU" sz="2400" dirty="0">
                <a:solidFill>
                  <a:srgbClr val="006AB3"/>
                </a:solidFill>
              </a:rPr>
              <a:t>ГИА передаются в организации, осуществляющие образовательную деятельность, а также органы местного самоуправления, осуществляющие управление в </a:t>
            </a:r>
            <a:r>
              <a:rPr lang="ru-RU" sz="2400" dirty="0" smtClean="0">
                <a:solidFill>
                  <a:srgbClr val="006AB3"/>
                </a:solidFill>
              </a:rPr>
              <a:t>сфере </a:t>
            </a:r>
            <a:r>
              <a:rPr lang="ru-RU" sz="2400" dirty="0">
                <a:solidFill>
                  <a:srgbClr val="006AB3"/>
                </a:solidFill>
              </a:rPr>
              <a:t>образования, учредителям и загранучреждениям для ознакомления </a:t>
            </a:r>
            <a:r>
              <a:rPr lang="ru-RU" sz="2400" dirty="0" smtClean="0">
                <a:solidFill>
                  <a:srgbClr val="006AB3"/>
                </a:solidFill>
              </a:rPr>
              <a:t>обучающихся </a:t>
            </a:r>
            <a:r>
              <a:rPr lang="ru-RU" sz="2400" dirty="0">
                <a:solidFill>
                  <a:srgbClr val="006AB3"/>
                </a:solidFill>
              </a:rPr>
              <a:t>с полученными ими результатами </a:t>
            </a:r>
            <a:r>
              <a:rPr lang="ru-RU" sz="2400" dirty="0" smtClean="0">
                <a:solidFill>
                  <a:srgbClr val="006AB3"/>
                </a:solidFill>
              </a:rPr>
              <a:t>ГИА</a:t>
            </a:r>
          </a:p>
          <a:p>
            <a:pPr algn="just">
              <a:lnSpc>
                <a:spcPct val="150000"/>
              </a:lnSpc>
            </a:pPr>
            <a:endParaRPr lang="ru-RU" sz="26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По решению ГЭК </a:t>
            </a:r>
            <a:r>
              <a:rPr lang="ru-RU" sz="2400">
                <a:solidFill>
                  <a:schemeClr val="bg1"/>
                </a:solidFill>
              </a:rPr>
              <a:t>ознакомление </a:t>
            </a:r>
            <a:r>
              <a:rPr lang="ru-RU" sz="2400" smtClean="0">
                <a:solidFill>
                  <a:schemeClr val="bg1"/>
                </a:solidFill>
              </a:rPr>
              <a:t>обучающихся осуществляется </a:t>
            </a:r>
            <a:r>
              <a:rPr lang="ru-RU" sz="2400" dirty="0">
                <a:solidFill>
                  <a:schemeClr val="bg1"/>
                </a:solidFill>
              </a:rPr>
              <a:t>с использованием информационно-коммуникационных технологий в соответствии с требованиями законодательства Российской Федерации в области защиты персональных </a:t>
            </a:r>
            <a:r>
              <a:rPr lang="ru-RU" sz="2400" dirty="0" smtClean="0">
                <a:solidFill>
                  <a:schemeClr val="bg1"/>
                </a:solidFill>
              </a:rPr>
              <a:t>данных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" y="91379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442464"/>
              </p:ext>
            </p:extLst>
          </p:nvPr>
        </p:nvGraphicFramePr>
        <p:xfrm>
          <a:off x="1337594" y="2320752"/>
          <a:ext cx="13321480" cy="8607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78822"/>
                <a:gridCol w="3442658"/>
              </a:tblGrid>
              <a:tr h="56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</a:rPr>
                        <a:t>Понятия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  <a:tr h="565617">
                <a:tc>
                  <a:txBody>
                    <a:bodyPr/>
                    <a:lstStyle/>
                    <a:p>
                      <a:pPr marL="0" marR="0" indent="0" algn="just" defTabSz="170817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Государственная итоговая аттестация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ГИА</a:t>
                      </a:r>
                      <a:endParaRPr lang="ru-RU" b="1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  <a:tr h="825975">
                <a:tc>
                  <a:txBody>
                    <a:bodyPr/>
                    <a:lstStyle/>
                    <a:p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Основной государственный экзамен 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ОГЭ</a:t>
                      </a:r>
                      <a:endParaRPr lang="ru-RU" b="1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  <a:tr h="1008463">
                <a:tc>
                  <a:txBody>
                    <a:bodyPr/>
                    <a:lstStyle/>
                    <a:p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Государственный выпускной экзамен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ГВЭ</a:t>
                      </a:r>
                      <a:endParaRPr lang="ru-RU" b="1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  <a:tr h="2159889">
                <a:tc>
                  <a:txBody>
                    <a:bodyPr/>
                    <a:lstStyle/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Обучающиеся, допущенные в установленном порядке к 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</a:rPr>
                        <a:t>ГИА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Участники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</a:rPr>
                        <a:t>ОГЭ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51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Порядок проведения государственной итоговой аттестации по образовательным программам основного общего образования, утвержденный приказом </a:t>
                      </a:r>
                      <a:r>
                        <a:rPr lang="ru-RU" sz="3400" kern="1200" dirty="0" err="1" smtClean="0">
                          <a:solidFill>
                            <a:srgbClr val="006AB3"/>
                          </a:solidFill>
                          <a:effectLst/>
                        </a:rPr>
                        <a:t>Минобрнауки</a:t>
                      </a: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 России от 25.12.2013 г. № 1394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</a:rPr>
                        <a:t>Порядок</a:t>
                      </a:r>
                      <a:endParaRPr lang="ru-RU" b="1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5"/>
            <a:ext cx="299377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146294"/>
              </p:ext>
            </p:extLst>
          </p:nvPr>
        </p:nvGraphicFramePr>
        <p:xfrm>
          <a:off x="1106438" y="2564120"/>
          <a:ext cx="13855799" cy="7688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28299"/>
                <a:gridCol w="3327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</a:rPr>
                        <a:t>Понятия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Пункт проведения экзаменов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ППЭ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Специально отведенное помещение (аудитория) в ППЭ для руководителя ППЭ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Штаб ППЭ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3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Федеральная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ФИС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379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34169"/>
              </p:ext>
            </p:extLst>
          </p:nvPr>
        </p:nvGraphicFramePr>
        <p:xfrm>
          <a:off x="1337435" y="2464768"/>
          <a:ext cx="13927806" cy="76016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99414"/>
                <a:gridCol w="3528392"/>
              </a:tblGrid>
              <a:tr h="712420"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</a:rPr>
                        <a:t>Понятия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</a:endParaRPr>
                    </a:p>
                  </a:txBody>
                  <a:tcPr anchor="ctr"/>
                </a:tc>
              </a:tr>
              <a:tr h="2452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Региональная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РИС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 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1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Государственная экзаменационная комиссия субъекта Российской Федерации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ГЭК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Региональный центр обработки информации субъекта Российской Федерации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РЦОИ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64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Конфликтная комиссия субъекта Российской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</a:rPr>
                        <a:t>Федерации</a:t>
                      </a:r>
                      <a:endParaRPr lang="ru-RU" sz="3400" dirty="0" smtClean="0">
                        <a:solidFill>
                          <a:srgbClr val="006AB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</a:rPr>
                        <a:t>КК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472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548614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2" y="14842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проведения ГИА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94213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4" y="0"/>
            <a:ext cx="299339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-26872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ГИА</a:t>
            </a:r>
            <a:endParaRPr lang="ru-RU" dirty="0"/>
          </a:p>
        </p:txBody>
      </p:sp>
      <p:graphicFrame>
        <p:nvGraphicFramePr>
          <p:cNvPr id="5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67407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9" y="91379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 проведения экзамена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47316"/>
              </p:ext>
            </p:extLst>
          </p:nvPr>
        </p:nvGraphicFramePr>
        <p:xfrm>
          <a:off x="765224" y="2725899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1830743"/>
              </p:ext>
            </p:extLst>
          </p:nvPr>
        </p:nvGraphicFramePr>
        <p:xfrm>
          <a:off x="1227534" y="8006370"/>
          <a:ext cx="13572727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15603" y="2608784"/>
            <a:ext cx="14037469" cy="750195"/>
          </a:xfrm>
          <a:prstGeom prst="roundRect">
            <a:avLst/>
          </a:prstGeom>
          <a:solidFill>
            <a:srgbClr val="D9DADB"/>
          </a:solidFill>
          <a:ln>
            <a:solidFill>
              <a:srgbClr val="D9DAD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ОГЭ проводится в пункте проведения экзамена (ППЭ)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" y="91379"/>
            <a:ext cx="299339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1634</TotalTime>
  <Words>830</Words>
  <Application>Microsoft Office PowerPoint</Application>
  <PresentationFormat>Произвольный</PresentationFormat>
  <Paragraphs>163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ФЦПРО-ЕГЭ</vt:lpstr>
      <vt:lpstr>Презентация PowerPoint</vt:lpstr>
      <vt:lpstr>Основные понятия</vt:lpstr>
      <vt:lpstr>Терминология</vt:lpstr>
      <vt:lpstr>Терминология</vt:lpstr>
      <vt:lpstr>Терминология</vt:lpstr>
      <vt:lpstr>Порядок проведения ГИА</vt:lpstr>
      <vt:lpstr>Формы проведения ГИА</vt:lpstr>
      <vt:lpstr>Участники ГИА</vt:lpstr>
      <vt:lpstr>Пункт проведения экзамена</vt:lpstr>
      <vt:lpstr>Пункт проведения экзамена</vt:lpstr>
      <vt:lpstr>Аудитории проведения</vt:lpstr>
      <vt:lpstr>Специальные условия</vt:lpstr>
      <vt:lpstr>Лица,  привлекаемые к проведению ГИА</vt:lpstr>
      <vt:lpstr>Лица,  имеющие право присутствовать в ППЭ</vt:lpstr>
      <vt:lpstr>Нарушение Порядка</vt:lpstr>
      <vt:lpstr>Средства связи</vt:lpstr>
      <vt:lpstr>Нарушение Порядка</vt:lpstr>
      <vt:lpstr>Доставка  экзаменационных материалов из ППЭ</vt:lpstr>
      <vt:lpstr>Обработка экзаменационных материалов в РЦОИ</vt:lpstr>
      <vt:lpstr>Презентация PowerPoint</vt:lpstr>
      <vt:lpstr>Верификация экзаменационных материалов</vt:lpstr>
      <vt:lpstr>Проверка экзаменационных работ</vt:lpstr>
      <vt:lpstr>Конфликтная комиссия </vt:lpstr>
      <vt:lpstr>Полномочия ГЭК в рамках рассмотрения результатов ГИА</vt:lpstr>
      <vt:lpstr>Результаты ГИА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порядке организации и проведения ГИА-11</dc:title>
  <dc:creator>ASG</dc:creator>
  <cp:lastModifiedBy>Taniana</cp:lastModifiedBy>
  <cp:revision>164</cp:revision>
  <dcterms:created xsi:type="dcterms:W3CDTF">2016-02-16T08:22:55Z</dcterms:created>
  <dcterms:modified xsi:type="dcterms:W3CDTF">2017-04-24T07:15:00Z</dcterms:modified>
</cp:coreProperties>
</file>