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89" r:id="rId3"/>
    <p:sldId id="312" r:id="rId4"/>
    <p:sldId id="301" r:id="rId5"/>
    <p:sldId id="302" r:id="rId6"/>
    <p:sldId id="305" r:id="rId7"/>
    <p:sldId id="306" r:id="rId8"/>
    <p:sldId id="307" r:id="rId9"/>
    <p:sldId id="308" r:id="rId10"/>
    <p:sldId id="282" r:id="rId11"/>
    <p:sldId id="283" r:id="rId12"/>
    <p:sldId id="294" r:id="rId13"/>
    <p:sldId id="309" r:id="rId14"/>
    <p:sldId id="310" r:id="rId15"/>
    <p:sldId id="311" r:id="rId16"/>
    <p:sldId id="268" r:id="rId17"/>
  </p:sldIdLst>
  <p:sldSz cx="16068675" cy="116982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7933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158666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23800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317333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3966667" algn="l" defTabSz="1586667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4760001" algn="l" defTabSz="1586667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5553334" algn="l" defTabSz="1586667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6346668" algn="l" defTabSz="1586667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5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6" autoAdjust="0"/>
    <p:restoredTop sz="90929"/>
  </p:normalViewPr>
  <p:slideViewPr>
    <p:cSldViewPr>
      <p:cViewPr varScale="1">
        <p:scale>
          <a:sx n="63" d="100"/>
          <a:sy n="63" d="100"/>
        </p:scale>
        <p:origin x="1482" y="84"/>
      </p:cViewPr>
      <p:guideLst>
        <p:guide orient="horz" pos="3685"/>
        <p:guide pos="50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A76B0-0237-4662-AAEE-AA5892B7AA75}" type="doc">
      <dgm:prSet loTypeId="urn:microsoft.com/office/officeart/2005/8/layout/cycle4#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4A28A0E-FD47-4D6A-954A-CB4C3F4A9FB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Уполномоченный представитель </a:t>
          </a:r>
          <a:r>
            <a:rPr lang="ru-RU" sz="3200" b="1" dirty="0" smtClean="0">
              <a:latin typeface="+mj-lt"/>
            </a:rPr>
            <a:t>ГЭК</a:t>
          </a:r>
          <a:endParaRPr lang="ru-RU" sz="3200" b="1" dirty="0">
            <a:latin typeface="+mj-lt"/>
          </a:endParaRPr>
        </a:p>
      </dgm:t>
    </dgm:pt>
    <dgm:pt modelId="{5F0B4CCC-0313-45E1-8FA0-6AB4AF4528C8}" type="parTrans" cxnId="{33510988-4B20-448D-A11E-95924A6287C9}">
      <dgm:prSet/>
      <dgm:spPr/>
      <dgm:t>
        <a:bodyPr/>
        <a:lstStyle/>
        <a:p>
          <a:endParaRPr lang="ru-RU"/>
        </a:p>
      </dgm:t>
    </dgm:pt>
    <dgm:pt modelId="{520C1F4A-8ED5-4A24-A4DB-4FC5E04E6D55}" type="sibTrans" cxnId="{33510988-4B20-448D-A11E-95924A6287C9}">
      <dgm:prSet/>
      <dgm:spPr/>
      <dgm:t>
        <a:bodyPr/>
        <a:lstStyle/>
        <a:p>
          <a:endParaRPr lang="ru-RU"/>
        </a:p>
      </dgm:t>
    </dgm:pt>
    <dgm:pt modelId="{B4C2C50C-8178-430D-BAB7-C272BFDBC98F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latin typeface="+mj-lt"/>
            </a:rPr>
            <a:t>Руководитель ППЭ</a:t>
          </a:r>
          <a:endParaRPr lang="ru-RU" sz="2400" b="1" dirty="0">
            <a:latin typeface="+mj-lt"/>
          </a:endParaRPr>
        </a:p>
      </dgm:t>
    </dgm:pt>
    <dgm:pt modelId="{FF0DD77C-9B6A-4691-8FB9-4416B74A89E9}" type="parTrans" cxnId="{985A50BC-85DF-45CB-BB19-4CA2E68F3D54}">
      <dgm:prSet/>
      <dgm:spPr/>
      <dgm:t>
        <a:bodyPr/>
        <a:lstStyle/>
        <a:p>
          <a:endParaRPr lang="ru-RU"/>
        </a:p>
      </dgm:t>
    </dgm:pt>
    <dgm:pt modelId="{CCA16EF7-5260-4015-B3A1-A66A7C1F07AE}" type="sibTrans" cxnId="{985A50BC-85DF-45CB-BB19-4CA2E68F3D54}">
      <dgm:prSet/>
      <dgm:spPr/>
      <dgm:t>
        <a:bodyPr/>
        <a:lstStyle/>
        <a:p>
          <a:endParaRPr lang="ru-RU"/>
        </a:p>
      </dgm:t>
    </dgm:pt>
    <dgm:pt modelId="{040FC652-D389-4277-93A2-F21B9F26868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Организатор  в аудитории</a:t>
          </a:r>
          <a:endParaRPr lang="ru-RU" sz="2000" b="1" dirty="0">
            <a:latin typeface="+mj-lt"/>
          </a:endParaRPr>
        </a:p>
      </dgm:t>
    </dgm:pt>
    <dgm:pt modelId="{DFA9AE65-74BF-4525-B0A3-E5C4B28EFB49}" type="parTrans" cxnId="{99FC46D4-9F5A-438A-AC1B-B833160E691F}">
      <dgm:prSet/>
      <dgm:spPr/>
      <dgm:t>
        <a:bodyPr/>
        <a:lstStyle/>
        <a:p>
          <a:endParaRPr lang="ru-RU"/>
        </a:p>
      </dgm:t>
    </dgm:pt>
    <dgm:pt modelId="{481E4B5D-8446-433B-B311-87372E574A86}" type="sibTrans" cxnId="{99FC46D4-9F5A-438A-AC1B-B833160E691F}">
      <dgm:prSet/>
      <dgm:spPr/>
      <dgm:t>
        <a:bodyPr/>
        <a:lstStyle/>
        <a:p>
          <a:endParaRPr lang="ru-RU"/>
        </a:p>
      </dgm:t>
    </dgm:pt>
    <dgm:pt modelId="{555D09B5-EBF1-4197-AA5E-F3F42EF157F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Организатор вне аудитории</a:t>
          </a:r>
          <a:endParaRPr lang="ru-RU" sz="2000" b="1" dirty="0">
            <a:latin typeface="+mj-lt"/>
          </a:endParaRPr>
        </a:p>
      </dgm:t>
    </dgm:pt>
    <dgm:pt modelId="{5D17BA11-2F9C-4B9B-A9B9-5D452D324BF7}" type="parTrans" cxnId="{B08EE6AB-DA89-4FAA-A091-663C3ED553BE}">
      <dgm:prSet/>
      <dgm:spPr/>
      <dgm:t>
        <a:bodyPr/>
        <a:lstStyle/>
        <a:p>
          <a:endParaRPr lang="ru-RU"/>
        </a:p>
      </dgm:t>
    </dgm:pt>
    <dgm:pt modelId="{AD97FA02-0541-4D96-A455-FF398955587B}" type="sibTrans" cxnId="{B08EE6AB-DA89-4FAA-A091-663C3ED553BE}">
      <dgm:prSet/>
      <dgm:spPr/>
      <dgm:t>
        <a:bodyPr/>
        <a:lstStyle/>
        <a:p>
          <a:endParaRPr lang="ru-RU"/>
        </a:p>
      </dgm:t>
    </dgm:pt>
    <dgm:pt modelId="{DBF7D039-3A3B-4B12-A4F0-D3F2A411E85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медицинский работник, ассистенты</a:t>
          </a:r>
          <a:endParaRPr lang="ru-RU" sz="2000" b="1" dirty="0">
            <a:latin typeface="+mj-lt"/>
          </a:endParaRPr>
        </a:p>
      </dgm:t>
    </dgm:pt>
    <dgm:pt modelId="{E4E9366D-1D2A-49C6-AE81-153DD8AD31A5}" type="parTrans" cxnId="{C27AB04E-CE23-412B-8523-4AF3BDEC1F14}">
      <dgm:prSet/>
      <dgm:spPr/>
      <dgm:t>
        <a:bodyPr/>
        <a:lstStyle/>
        <a:p>
          <a:endParaRPr lang="ru-RU"/>
        </a:p>
      </dgm:t>
    </dgm:pt>
    <dgm:pt modelId="{794EA7C8-119F-4952-B3BE-D14F92F8FA23}" type="sibTrans" cxnId="{C27AB04E-CE23-412B-8523-4AF3BDEC1F14}">
      <dgm:prSet/>
      <dgm:spPr/>
      <dgm:t>
        <a:bodyPr/>
        <a:lstStyle/>
        <a:p>
          <a:endParaRPr lang="ru-RU"/>
        </a:p>
      </dgm:t>
    </dgm:pt>
    <dgm:pt modelId="{94C2DC84-6EE5-46FB-BC4A-50A82ECAE6C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технический специалист </a:t>
          </a:r>
          <a:endParaRPr lang="ru-RU" sz="2000" b="1" dirty="0">
            <a:latin typeface="+mj-lt"/>
          </a:endParaRPr>
        </a:p>
      </dgm:t>
    </dgm:pt>
    <dgm:pt modelId="{97A68638-896D-4AE1-A24D-FB18FB9762CF}" type="parTrans" cxnId="{138099C8-129E-4139-906B-EDF382E19D92}">
      <dgm:prSet/>
      <dgm:spPr/>
      <dgm:t>
        <a:bodyPr/>
        <a:lstStyle/>
        <a:p>
          <a:endParaRPr lang="ru-RU"/>
        </a:p>
      </dgm:t>
    </dgm:pt>
    <dgm:pt modelId="{E6D6BCC4-51A6-4F78-8324-6E57CE1B6E49}" type="sibTrans" cxnId="{138099C8-129E-4139-906B-EDF382E19D92}">
      <dgm:prSet/>
      <dgm:spPr/>
      <dgm:t>
        <a:bodyPr/>
        <a:lstStyle/>
        <a:p>
          <a:endParaRPr lang="ru-RU"/>
        </a:p>
      </dgm:t>
    </dgm:pt>
    <dgm:pt modelId="{06723D24-E0DB-41ED-B8BD-DF0F44C1558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сотрудники, осуществляющие охрану правопорядка</a:t>
          </a:r>
          <a:endParaRPr lang="ru-RU" sz="2000" b="1" dirty="0">
            <a:latin typeface="+mj-lt"/>
          </a:endParaRPr>
        </a:p>
      </dgm:t>
    </dgm:pt>
    <dgm:pt modelId="{7AEF7E31-11C9-491E-8B7E-E272A0C7B6B7}" type="parTrans" cxnId="{A9BC464F-978E-4A14-A4B7-CDBAFF57AE55}">
      <dgm:prSet/>
      <dgm:spPr/>
      <dgm:t>
        <a:bodyPr/>
        <a:lstStyle/>
        <a:p>
          <a:endParaRPr lang="ru-RU"/>
        </a:p>
      </dgm:t>
    </dgm:pt>
    <dgm:pt modelId="{A6BBC095-4FDB-4BF6-9400-8114AA90CE3C}" type="sibTrans" cxnId="{A9BC464F-978E-4A14-A4B7-CDBAFF57AE55}">
      <dgm:prSet/>
      <dgm:spPr/>
      <dgm:t>
        <a:bodyPr/>
        <a:lstStyle/>
        <a:p>
          <a:endParaRPr lang="ru-RU"/>
        </a:p>
      </dgm:t>
    </dgm:pt>
    <dgm:pt modelId="{D8F01008-5A10-4736-937D-056B17010B5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должностные лица </a:t>
          </a:r>
          <a:r>
            <a:rPr lang="ru-RU" sz="2000" b="1" dirty="0" err="1" smtClean="0">
              <a:latin typeface="+mj-lt"/>
            </a:rPr>
            <a:t>Рособрнадзора</a:t>
          </a:r>
          <a:r>
            <a:rPr lang="ru-RU" sz="2000" b="1" dirty="0" smtClean="0">
              <a:latin typeface="+mj-lt"/>
            </a:rPr>
            <a:t>  и (или) ОИВ субъекта РФ</a:t>
          </a:r>
          <a:endParaRPr lang="ru-RU" sz="2000" b="1" dirty="0">
            <a:latin typeface="+mj-lt"/>
          </a:endParaRPr>
        </a:p>
      </dgm:t>
    </dgm:pt>
    <dgm:pt modelId="{81249FE4-1490-4589-B3DA-67B1FE5149B0}" type="parTrans" cxnId="{67957A59-048D-4B1E-9CE8-F666CAF04525}">
      <dgm:prSet/>
      <dgm:spPr/>
      <dgm:t>
        <a:bodyPr/>
        <a:lstStyle/>
        <a:p>
          <a:endParaRPr lang="ru-RU"/>
        </a:p>
      </dgm:t>
    </dgm:pt>
    <dgm:pt modelId="{B4156A48-C778-4C1D-BBDF-6276EE6D1BDB}" type="sibTrans" cxnId="{67957A59-048D-4B1E-9CE8-F666CAF04525}">
      <dgm:prSet/>
      <dgm:spPr/>
      <dgm:t>
        <a:bodyPr/>
        <a:lstStyle/>
        <a:p>
          <a:endParaRPr lang="ru-RU"/>
        </a:p>
      </dgm:t>
    </dgm:pt>
    <dgm:pt modelId="{560458FD-8BFF-4389-981A-68F342C3247E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 представители СМИ</a:t>
          </a:r>
          <a:endParaRPr lang="ru-RU" sz="2000" b="1" dirty="0">
            <a:latin typeface="+mj-lt"/>
          </a:endParaRPr>
        </a:p>
      </dgm:t>
    </dgm:pt>
    <dgm:pt modelId="{DB9F59EA-A554-4555-A264-695D81F5B6ED}" type="parTrans" cxnId="{18B714C5-5D22-4679-9AF6-1B22B3BD9441}">
      <dgm:prSet/>
      <dgm:spPr/>
      <dgm:t>
        <a:bodyPr/>
        <a:lstStyle/>
        <a:p>
          <a:endParaRPr lang="ru-RU"/>
        </a:p>
      </dgm:t>
    </dgm:pt>
    <dgm:pt modelId="{58568EEC-4D80-4E7F-9EE6-2C465B28192B}" type="sibTrans" cxnId="{18B714C5-5D22-4679-9AF6-1B22B3BD9441}">
      <dgm:prSet/>
      <dgm:spPr/>
      <dgm:t>
        <a:bodyPr/>
        <a:lstStyle/>
        <a:p>
          <a:endParaRPr lang="ru-RU"/>
        </a:p>
      </dgm:t>
    </dgm:pt>
    <dgm:pt modelId="{926FAB51-9B4A-4062-A7B0-A592FC7CE7D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общественные наблюдатели</a:t>
          </a:r>
          <a:endParaRPr lang="ru-RU" sz="2000" b="1" dirty="0">
            <a:latin typeface="+mj-lt"/>
          </a:endParaRPr>
        </a:p>
      </dgm:t>
    </dgm:pt>
    <dgm:pt modelId="{83AED801-DC80-43E4-8637-0644419FB9C6}" type="parTrans" cxnId="{1729ED54-C8BC-4502-A118-5C320E0D907B}">
      <dgm:prSet/>
      <dgm:spPr/>
      <dgm:t>
        <a:bodyPr/>
        <a:lstStyle/>
        <a:p>
          <a:endParaRPr lang="ru-RU"/>
        </a:p>
      </dgm:t>
    </dgm:pt>
    <dgm:pt modelId="{E8115764-305D-46C4-9908-D410C9E4BE69}" type="sibTrans" cxnId="{1729ED54-C8BC-4502-A118-5C320E0D907B}">
      <dgm:prSet/>
      <dgm:spPr/>
      <dgm:t>
        <a:bodyPr/>
        <a:lstStyle/>
        <a:p>
          <a:endParaRPr lang="ru-RU"/>
        </a:p>
      </dgm:t>
    </dgm:pt>
    <dgm:pt modelId="{69904291-16BD-4173-90EE-1F60227E9E0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atin typeface="+mj-lt"/>
            </a:rPr>
            <a:t>Участник экзамена</a:t>
          </a:r>
          <a:endParaRPr lang="ru-RU" sz="2800" b="1" dirty="0">
            <a:latin typeface="+mj-lt"/>
          </a:endParaRPr>
        </a:p>
      </dgm:t>
    </dgm:pt>
    <dgm:pt modelId="{549D8917-C482-41AE-8C17-BE0225807D1E}" type="parTrans" cxnId="{BF82D28F-3B7F-4DEB-919A-B360DB8084B0}">
      <dgm:prSet/>
      <dgm:spPr/>
      <dgm:t>
        <a:bodyPr/>
        <a:lstStyle/>
        <a:p>
          <a:endParaRPr lang="ru-RU"/>
        </a:p>
      </dgm:t>
    </dgm:pt>
    <dgm:pt modelId="{1B009506-BD4B-4123-A1C9-F1F5A7113067}" type="sibTrans" cxnId="{BF82D28F-3B7F-4DEB-919A-B360DB8084B0}">
      <dgm:prSet/>
      <dgm:spPr/>
      <dgm:t>
        <a:bodyPr/>
        <a:lstStyle/>
        <a:p>
          <a:endParaRPr lang="ru-RU"/>
        </a:p>
      </dgm:t>
    </dgm:pt>
    <dgm:pt modelId="{FFC81944-1579-4658-BB63-3F7AE246C846}">
      <dgm:prSet custT="1"/>
      <dgm:spPr/>
      <dgm:t>
        <a:bodyPr/>
        <a:lstStyle/>
        <a:p>
          <a:pPr algn="r"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сопровождающие обучающихся</a:t>
          </a:r>
          <a:endParaRPr lang="ru-RU" sz="2000" b="1" dirty="0">
            <a:latin typeface="+mj-lt"/>
          </a:endParaRPr>
        </a:p>
      </dgm:t>
    </dgm:pt>
    <dgm:pt modelId="{8D26E721-D225-4ECF-905F-5E3A5ECA26CF}" type="parTrans" cxnId="{30FC4694-5B3E-4F11-8E77-7243299A8091}">
      <dgm:prSet/>
      <dgm:spPr/>
      <dgm:t>
        <a:bodyPr/>
        <a:lstStyle/>
        <a:p>
          <a:endParaRPr lang="ru-RU"/>
        </a:p>
      </dgm:t>
    </dgm:pt>
    <dgm:pt modelId="{4835B533-AF92-4532-8FCB-E99B88C3A684}" type="sibTrans" cxnId="{30FC4694-5B3E-4F11-8E77-7243299A8091}">
      <dgm:prSet/>
      <dgm:spPr/>
      <dgm:t>
        <a:bodyPr/>
        <a:lstStyle/>
        <a:p>
          <a:endParaRPr lang="ru-RU"/>
        </a:p>
      </dgm:t>
    </dgm:pt>
    <dgm:pt modelId="{29BF620D-2FB6-46E4-9C64-BA6A5E60660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atin typeface="+mj-lt"/>
            </a:rPr>
            <a:t>Организатор в аудитории</a:t>
          </a:r>
          <a:endParaRPr lang="ru-RU" sz="2800" b="1" dirty="0">
            <a:latin typeface="+mj-lt"/>
          </a:endParaRPr>
        </a:p>
      </dgm:t>
    </dgm:pt>
    <dgm:pt modelId="{DD34CF0E-7242-4A0D-A9D2-BC7DFC642F92}" type="parTrans" cxnId="{764412D3-F203-4796-B1AE-30CCB8AE18F6}">
      <dgm:prSet/>
      <dgm:spPr/>
      <dgm:t>
        <a:bodyPr/>
        <a:lstStyle/>
        <a:p>
          <a:endParaRPr lang="ru-RU"/>
        </a:p>
      </dgm:t>
    </dgm:pt>
    <dgm:pt modelId="{999A43B7-7889-41D2-BC14-6840751D0E8F}" type="sibTrans" cxnId="{764412D3-F203-4796-B1AE-30CCB8AE18F6}">
      <dgm:prSet/>
      <dgm:spPr/>
      <dgm:t>
        <a:bodyPr/>
        <a:lstStyle/>
        <a:p>
          <a:endParaRPr lang="ru-RU"/>
        </a:p>
      </dgm:t>
    </dgm:pt>
    <dgm:pt modelId="{A5D92AF6-0E14-4AAB-A3D2-86B3EBEBD063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Организатор вне аудитории</a:t>
          </a:r>
          <a:endParaRPr lang="ru-RU" sz="2000" b="1" dirty="0">
            <a:latin typeface="+mj-lt"/>
          </a:endParaRPr>
        </a:p>
      </dgm:t>
    </dgm:pt>
    <dgm:pt modelId="{20107A72-1144-4AE9-AB0A-80DA5BFA4E37}" type="parTrans" cxnId="{00CF1478-048E-4AA5-961A-676FD4DFB204}">
      <dgm:prSet/>
      <dgm:spPr/>
      <dgm:t>
        <a:bodyPr/>
        <a:lstStyle/>
        <a:p>
          <a:endParaRPr lang="ru-RU"/>
        </a:p>
      </dgm:t>
    </dgm:pt>
    <dgm:pt modelId="{C609DD99-0FAE-4BDD-8E48-6297634F82A9}" type="sibTrans" cxnId="{00CF1478-048E-4AA5-961A-676FD4DFB204}">
      <dgm:prSet/>
      <dgm:spPr/>
      <dgm:t>
        <a:bodyPr/>
        <a:lstStyle/>
        <a:p>
          <a:endParaRPr lang="ru-RU"/>
        </a:p>
      </dgm:t>
    </dgm:pt>
    <dgm:pt modelId="{1093B666-C81C-43B6-BF8A-AF4E594BCCC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latin typeface="+mj-lt"/>
            </a:rPr>
            <a:t>Технический специалист</a:t>
          </a:r>
          <a:endParaRPr lang="ru-RU" sz="2000" b="1" dirty="0">
            <a:latin typeface="+mj-lt"/>
          </a:endParaRPr>
        </a:p>
      </dgm:t>
    </dgm:pt>
    <dgm:pt modelId="{03C80B34-CAEF-423A-9B24-8B0C3431B906}" type="parTrans" cxnId="{5F2C54F3-7BD2-4AC7-8145-87C34914B479}">
      <dgm:prSet/>
      <dgm:spPr/>
      <dgm:t>
        <a:bodyPr/>
        <a:lstStyle/>
        <a:p>
          <a:endParaRPr lang="ru-RU"/>
        </a:p>
      </dgm:t>
    </dgm:pt>
    <dgm:pt modelId="{9F66899C-E91B-40F6-9D7B-7453DF2F1C8A}" type="sibTrans" cxnId="{5F2C54F3-7BD2-4AC7-8145-87C34914B479}">
      <dgm:prSet/>
      <dgm:spPr/>
      <dgm:t>
        <a:bodyPr/>
        <a:lstStyle/>
        <a:p>
          <a:endParaRPr lang="ru-RU"/>
        </a:p>
      </dgm:t>
    </dgm:pt>
    <dgm:pt modelId="{1306D778-6A3D-4766-8432-E825644014A7}" type="pres">
      <dgm:prSet presAssocID="{FF0A76B0-0237-4662-AAEE-AA5892B7AA7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D204E-3AA3-408B-AEE2-E4CFEC2DA811}" type="pres">
      <dgm:prSet presAssocID="{FF0A76B0-0237-4662-AAEE-AA5892B7AA75}" presName="children" presStyleCnt="0"/>
      <dgm:spPr/>
    </dgm:pt>
    <dgm:pt modelId="{1F7CD110-2835-42A7-8352-C2CB224BC710}" type="pres">
      <dgm:prSet presAssocID="{FF0A76B0-0237-4662-AAEE-AA5892B7AA75}" presName="child1group" presStyleCnt="0"/>
      <dgm:spPr/>
    </dgm:pt>
    <dgm:pt modelId="{ABFC39B4-8690-4446-8B79-F3B3195F530B}" type="pres">
      <dgm:prSet presAssocID="{FF0A76B0-0237-4662-AAEE-AA5892B7AA75}" presName="child1" presStyleLbl="bgAcc1" presStyleIdx="0" presStyleCnt="4" custScaleX="114265" custLinFactNeighborX="-28788"/>
      <dgm:spPr/>
      <dgm:t>
        <a:bodyPr/>
        <a:lstStyle/>
        <a:p>
          <a:endParaRPr lang="ru-RU"/>
        </a:p>
      </dgm:t>
    </dgm:pt>
    <dgm:pt modelId="{43651E37-9609-4B80-97F9-2C0B45D20B47}" type="pres">
      <dgm:prSet presAssocID="{FF0A76B0-0237-4662-AAEE-AA5892B7AA7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79BE1-367F-4B22-B679-D8DD545BE4B0}" type="pres">
      <dgm:prSet presAssocID="{FF0A76B0-0237-4662-AAEE-AA5892B7AA75}" presName="child2group" presStyleCnt="0"/>
      <dgm:spPr/>
    </dgm:pt>
    <dgm:pt modelId="{D61B7052-A76C-494F-A0A5-7BA50558AB95}" type="pres">
      <dgm:prSet presAssocID="{FF0A76B0-0237-4662-AAEE-AA5892B7AA75}" presName="child2" presStyleLbl="bgAcc1" presStyleIdx="1" presStyleCnt="4" custScaleX="130865" custLinFactNeighborX="23538"/>
      <dgm:spPr/>
      <dgm:t>
        <a:bodyPr/>
        <a:lstStyle/>
        <a:p>
          <a:endParaRPr lang="ru-RU"/>
        </a:p>
      </dgm:t>
    </dgm:pt>
    <dgm:pt modelId="{64FF00A5-BCAB-4C35-AC9C-AA6F38A6BC52}" type="pres">
      <dgm:prSet presAssocID="{FF0A76B0-0237-4662-AAEE-AA5892B7AA7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92E9D-A7E2-4104-94C5-1E939989C48B}" type="pres">
      <dgm:prSet presAssocID="{FF0A76B0-0237-4662-AAEE-AA5892B7AA75}" presName="child3group" presStyleCnt="0"/>
      <dgm:spPr/>
    </dgm:pt>
    <dgm:pt modelId="{B145DE58-1FB8-4B08-8E08-67D22586A80A}" type="pres">
      <dgm:prSet presAssocID="{FF0A76B0-0237-4662-AAEE-AA5892B7AA75}" presName="child3" presStyleLbl="bgAcc1" presStyleIdx="2" presStyleCnt="4" custScaleX="116593" custLinFactNeighborX="32113" custLinFactNeighborY="102"/>
      <dgm:spPr/>
      <dgm:t>
        <a:bodyPr/>
        <a:lstStyle/>
        <a:p>
          <a:endParaRPr lang="ru-RU"/>
        </a:p>
      </dgm:t>
    </dgm:pt>
    <dgm:pt modelId="{AF24774A-C343-43EF-9348-6532ECB5F157}" type="pres">
      <dgm:prSet presAssocID="{FF0A76B0-0237-4662-AAEE-AA5892B7AA7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6ECDC-8C48-4845-929B-1E4F405741B9}" type="pres">
      <dgm:prSet presAssocID="{FF0A76B0-0237-4662-AAEE-AA5892B7AA75}" presName="child4group" presStyleCnt="0"/>
      <dgm:spPr/>
    </dgm:pt>
    <dgm:pt modelId="{3EA51494-095D-4001-982A-9F3353821A5C}" type="pres">
      <dgm:prSet presAssocID="{FF0A76B0-0237-4662-AAEE-AA5892B7AA75}" presName="child4" presStyleLbl="bgAcc1" presStyleIdx="3" presStyleCnt="4" custScaleX="109067" custLinFactNeighborX="-32048" custLinFactNeighborY="-7582"/>
      <dgm:spPr/>
      <dgm:t>
        <a:bodyPr/>
        <a:lstStyle/>
        <a:p>
          <a:endParaRPr lang="ru-RU"/>
        </a:p>
      </dgm:t>
    </dgm:pt>
    <dgm:pt modelId="{F1383AF6-DF84-42CD-9A8A-C4DD9A389AD1}" type="pres">
      <dgm:prSet presAssocID="{FF0A76B0-0237-4662-AAEE-AA5892B7AA7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FB397-C3ED-427D-8AAA-F1B227681900}" type="pres">
      <dgm:prSet presAssocID="{FF0A76B0-0237-4662-AAEE-AA5892B7AA75}" presName="childPlaceholder" presStyleCnt="0"/>
      <dgm:spPr/>
    </dgm:pt>
    <dgm:pt modelId="{18B5CCB2-A89A-40EE-8119-40E715D4F61D}" type="pres">
      <dgm:prSet presAssocID="{FF0A76B0-0237-4662-AAEE-AA5892B7AA75}" presName="circle" presStyleCnt="0"/>
      <dgm:spPr/>
    </dgm:pt>
    <dgm:pt modelId="{9546120B-DC95-4CAD-879C-EAD1A76275CE}" type="pres">
      <dgm:prSet presAssocID="{FF0A76B0-0237-4662-AAEE-AA5892B7AA7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1A472-C266-47B3-97DD-D7ED6222C346}" type="pres">
      <dgm:prSet presAssocID="{FF0A76B0-0237-4662-AAEE-AA5892B7AA75}" presName="quadrant2" presStyleLbl="node1" presStyleIdx="1" presStyleCnt="4" custScaleX="99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5D564-4632-4841-BECC-0323BC9064E4}" type="pres">
      <dgm:prSet presAssocID="{FF0A76B0-0237-4662-AAEE-AA5892B7AA7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A2680-2D91-4A68-91AB-BE4F9B238CB7}" type="pres">
      <dgm:prSet presAssocID="{FF0A76B0-0237-4662-AAEE-AA5892B7AA7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A657B-029E-47AA-933A-499E4AB482BB}" type="pres">
      <dgm:prSet presAssocID="{FF0A76B0-0237-4662-AAEE-AA5892B7AA75}" presName="quadrantPlaceholder" presStyleCnt="0"/>
      <dgm:spPr/>
    </dgm:pt>
    <dgm:pt modelId="{DBACF1D5-3277-4A4C-920A-CB71283E1F42}" type="pres">
      <dgm:prSet presAssocID="{FF0A76B0-0237-4662-AAEE-AA5892B7AA75}" presName="center1" presStyleLbl="fgShp" presStyleIdx="0" presStyleCnt="2"/>
      <dgm:spPr/>
    </dgm:pt>
    <dgm:pt modelId="{739F55D3-1488-4726-B79F-CA37EF1E03C5}" type="pres">
      <dgm:prSet presAssocID="{FF0A76B0-0237-4662-AAEE-AA5892B7AA75}" presName="center2" presStyleLbl="fgShp" presStyleIdx="1" presStyleCnt="2"/>
      <dgm:spPr/>
    </dgm:pt>
  </dgm:ptLst>
  <dgm:cxnLst>
    <dgm:cxn modelId="{99FC46D4-9F5A-438A-AC1B-B833160E691F}" srcId="{B4C2C50C-8178-430D-BAB7-C272BFDBC98F}" destId="{040FC652-D389-4277-93A2-F21B9F268687}" srcOrd="0" destOrd="0" parTransId="{DFA9AE65-74BF-4525-B0A3-E5C4B28EFB49}" sibTransId="{481E4B5D-8446-433B-B311-87372E574A86}"/>
    <dgm:cxn modelId="{F2E77579-C57B-4328-BDCC-5A13D7A5592C}" type="presOf" srcId="{D8F01008-5A10-4736-937D-056B17010B58}" destId="{ABFC39B4-8690-4446-8B79-F3B3195F530B}" srcOrd="0" destOrd="0" presId="urn:microsoft.com/office/officeart/2005/8/layout/cycle4#1"/>
    <dgm:cxn modelId="{CEE70851-594F-43E2-B221-E5B08E5F8935}" type="presOf" srcId="{D8F01008-5A10-4736-937D-056B17010B58}" destId="{43651E37-9609-4B80-97F9-2C0B45D20B47}" srcOrd="1" destOrd="0" presId="urn:microsoft.com/office/officeart/2005/8/layout/cycle4#1"/>
    <dgm:cxn modelId="{EE5804B0-E3B9-46A1-88DA-01946EF1D271}" type="presOf" srcId="{040FC652-D389-4277-93A2-F21B9F268687}" destId="{D61B7052-A76C-494F-A0A5-7BA50558AB95}" srcOrd="0" destOrd="0" presId="urn:microsoft.com/office/officeart/2005/8/layout/cycle4#1"/>
    <dgm:cxn modelId="{DAC3BF4C-982A-42B0-A0DD-4D600C78F995}" type="presOf" srcId="{A5D92AF6-0E14-4AAB-A3D2-86B3EBEBD063}" destId="{3EA51494-095D-4001-982A-9F3353821A5C}" srcOrd="0" destOrd="0" presId="urn:microsoft.com/office/officeart/2005/8/layout/cycle4#1"/>
    <dgm:cxn modelId="{985A50BC-85DF-45CB-BB19-4CA2E68F3D54}" srcId="{FF0A76B0-0237-4662-AAEE-AA5892B7AA75}" destId="{B4C2C50C-8178-430D-BAB7-C272BFDBC98F}" srcOrd="1" destOrd="0" parTransId="{FF0DD77C-9B6A-4691-8FB9-4416B74A89E9}" sibTransId="{CCA16EF7-5260-4015-B3A1-A66A7C1F07AE}"/>
    <dgm:cxn modelId="{764412D3-F203-4796-B1AE-30CCB8AE18F6}" srcId="{FF0A76B0-0237-4662-AAEE-AA5892B7AA75}" destId="{29BF620D-2FB6-46E4-9C64-BA6A5E606601}" srcOrd="3" destOrd="0" parTransId="{DD34CF0E-7242-4A0D-A9D2-BC7DFC642F92}" sibTransId="{999A43B7-7889-41D2-BC14-6840751D0E8F}"/>
    <dgm:cxn modelId="{013D9451-1962-4E7C-BFF2-8D655EE14107}" type="presOf" srcId="{1093B666-C81C-43B6-BF8A-AF4E594BCCC8}" destId="{3EA51494-095D-4001-982A-9F3353821A5C}" srcOrd="0" destOrd="1" presId="urn:microsoft.com/office/officeart/2005/8/layout/cycle4#1"/>
    <dgm:cxn modelId="{8617C757-2FB8-4245-9D88-27EF474CEC54}" type="presOf" srcId="{DBF7D039-3A3B-4B12-A4F0-D3F2A411E85B}" destId="{D61B7052-A76C-494F-A0A5-7BA50558AB95}" srcOrd="0" destOrd="2" presId="urn:microsoft.com/office/officeart/2005/8/layout/cycle4#1"/>
    <dgm:cxn modelId="{18B714C5-5D22-4679-9AF6-1B22B3BD9441}" srcId="{34A28A0E-FD47-4D6A-954A-CB4C3F4A9FB4}" destId="{560458FD-8BFF-4389-981A-68F342C3247E}" srcOrd="1" destOrd="0" parTransId="{DB9F59EA-A554-4555-A264-695D81F5B6ED}" sibTransId="{58568EEC-4D80-4E7F-9EE6-2C465B28192B}"/>
    <dgm:cxn modelId="{1729ED54-C8BC-4502-A118-5C320E0D907B}" srcId="{34A28A0E-FD47-4D6A-954A-CB4C3F4A9FB4}" destId="{926FAB51-9B4A-4062-A7B0-A592FC7CE7D5}" srcOrd="2" destOrd="0" parTransId="{83AED801-DC80-43E4-8637-0644419FB9C6}" sibTransId="{E8115764-305D-46C4-9908-D410C9E4BE69}"/>
    <dgm:cxn modelId="{C27AB04E-CE23-412B-8523-4AF3BDEC1F14}" srcId="{B4C2C50C-8178-430D-BAB7-C272BFDBC98F}" destId="{DBF7D039-3A3B-4B12-A4F0-D3F2A411E85B}" srcOrd="2" destOrd="0" parTransId="{E4E9366D-1D2A-49C6-AE81-153DD8AD31A5}" sibTransId="{794EA7C8-119F-4952-B3BE-D14F92F8FA23}"/>
    <dgm:cxn modelId="{30FC4694-5B3E-4F11-8E77-7243299A8091}" srcId="{69904291-16BD-4173-90EE-1F60227E9E07}" destId="{FFC81944-1579-4658-BB63-3F7AE246C846}" srcOrd="0" destOrd="0" parTransId="{8D26E721-D225-4ECF-905F-5E3A5ECA26CF}" sibTransId="{4835B533-AF92-4532-8FCB-E99B88C3A684}"/>
    <dgm:cxn modelId="{717A0EF5-F715-49FB-88AE-F03694267438}" type="presOf" srcId="{06723D24-E0DB-41ED-B8BD-DF0F44C15589}" destId="{64FF00A5-BCAB-4C35-AC9C-AA6F38A6BC52}" srcOrd="1" destOrd="4" presId="urn:microsoft.com/office/officeart/2005/8/layout/cycle4#1"/>
    <dgm:cxn modelId="{138099C8-129E-4139-906B-EDF382E19D92}" srcId="{B4C2C50C-8178-430D-BAB7-C272BFDBC98F}" destId="{94C2DC84-6EE5-46FB-BC4A-50A82ECAE6C4}" srcOrd="3" destOrd="0" parTransId="{97A68638-896D-4AE1-A24D-FB18FB9762CF}" sibTransId="{E6D6BCC4-51A6-4F78-8324-6E57CE1B6E49}"/>
    <dgm:cxn modelId="{33510988-4B20-448D-A11E-95924A6287C9}" srcId="{FF0A76B0-0237-4662-AAEE-AA5892B7AA75}" destId="{34A28A0E-FD47-4D6A-954A-CB4C3F4A9FB4}" srcOrd="0" destOrd="0" parTransId="{5F0B4CCC-0313-45E1-8FA0-6AB4AF4528C8}" sibTransId="{520C1F4A-8ED5-4A24-A4DB-4FC5E04E6D55}"/>
    <dgm:cxn modelId="{B08EE6AB-DA89-4FAA-A091-663C3ED553BE}" srcId="{B4C2C50C-8178-430D-BAB7-C272BFDBC98F}" destId="{555D09B5-EBF1-4197-AA5E-F3F42EF157F1}" srcOrd="1" destOrd="0" parTransId="{5D17BA11-2F9C-4B9B-A9B9-5D452D324BF7}" sibTransId="{AD97FA02-0541-4D96-A455-FF398955587B}"/>
    <dgm:cxn modelId="{0FA54A68-D16C-4795-B37F-FAE90E4D58B1}" type="presOf" srcId="{926FAB51-9B4A-4062-A7B0-A592FC7CE7D5}" destId="{43651E37-9609-4B80-97F9-2C0B45D20B47}" srcOrd="1" destOrd="2" presId="urn:microsoft.com/office/officeart/2005/8/layout/cycle4#1"/>
    <dgm:cxn modelId="{A9BC464F-978E-4A14-A4B7-CDBAFF57AE55}" srcId="{B4C2C50C-8178-430D-BAB7-C272BFDBC98F}" destId="{06723D24-E0DB-41ED-B8BD-DF0F44C15589}" srcOrd="4" destOrd="0" parTransId="{7AEF7E31-11C9-491E-8B7E-E272A0C7B6B7}" sibTransId="{A6BBC095-4FDB-4BF6-9400-8114AA90CE3C}"/>
    <dgm:cxn modelId="{3516EE52-CBD9-4847-8B62-49DA7DBBEAF4}" type="presOf" srcId="{FFC81944-1579-4658-BB63-3F7AE246C846}" destId="{B145DE58-1FB8-4B08-8E08-67D22586A80A}" srcOrd="0" destOrd="0" presId="urn:microsoft.com/office/officeart/2005/8/layout/cycle4#1"/>
    <dgm:cxn modelId="{EBC23FE4-61D4-4EEB-B8CB-004D53571465}" type="presOf" srcId="{040FC652-D389-4277-93A2-F21B9F268687}" destId="{64FF00A5-BCAB-4C35-AC9C-AA6F38A6BC52}" srcOrd="1" destOrd="0" presId="urn:microsoft.com/office/officeart/2005/8/layout/cycle4#1"/>
    <dgm:cxn modelId="{00CF1478-048E-4AA5-961A-676FD4DFB204}" srcId="{29BF620D-2FB6-46E4-9C64-BA6A5E606601}" destId="{A5D92AF6-0E14-4AAB-A3D2-86B3EBEBD063}" srcOrd="0" destOrd="0" parTransId="{20107A72-1144-4AE9-AB0A-80DA5BFA4E37}" sibTransId="{C609DD99-0FAE-4BDD-8E48-6297634F82A9}"/>
    <dgm:cxn modelId="{67957A59-048D-4B1E-9CE8-F666CAF04525}" srcId="{34A28A0E-FD47-4D6A-954A-CB4C3F4A9FB4}" destId="{D8F01008-5A10-4736-937D-056B17010B58}" srcOrd="0" destOrd="0" parTransId="{81249FE4-1490-4589-B3DA-67B1FE5149B0}" sibTransId="{B4156A48-C778-4C1D-BBDF-6276EE6D1BDB}"/>
    <dgm:cxn modelId="{5EA2084F-88F8-42DD-8BDE-696C80465FFD}" type="presOf" srcId="{94C2DC84-6EE5-46FB-BC4A-50A82ECAE6C4}" destId="{64FF00A5-BCAB-4C35-AC9C-AA6F38A6BC52}" srcOrd="1" destOrd="3" presId="urn:microsoft.com/office/officeart/2005/8/layout/cycle4#1"/>
    <dgm:cxn modelId="{BF82D28F-3B7F-4DEB-919A-B360DB8084B0}" srcId="{FF0A76B0-0237-4662-AAEE-AA5892B7AA75}" destId="{69904291-16BD-4173-90EE-1F60227E9E07}" srcOrd="2" destOrd="0" parTransId="{549D8917-C482-41AE-8C17-BE0225807D1E}" sibTransId="{1B009506-BD4B-4123-A1C9-F1F5A7113067}"/>
    <dgm:cxn modelId="{88BE30FA-582E-48CC-9245-947D9732489A}" type="presOf" srcId="{29BF620D-2FB6-46E4-9C64-BA6A5E606601}" destId="{275A2680-2D91-4A68-91AB-BE4F9B238CB7}" srcOrd="0" destOrd="0" presId="urn:microsoft.com/office/officeart/2005/8/layout/cycle4#1"/>
    <dgm:cxn modelId="{3B7363C2-5E83-408B-852C-CC312806B2C4}" type="presOf" srcId="{560458FD-8BFF-4389-981A-68F342C3247E}" destId="{43651E37-9609-4B80-97F9-2C0B45D20B47}" srcOrd="1" destOrd="1" presId="urn:microsoft.com/office/officeart/2005/8/layout/cycle4#1"/>
    <dgm:cxn modelId="{5F2C54F3-7BD2-4AC7-8145-87C34914B479}" srcId="{29BF620D-2FB6-46E4-9C64-BA6A5E606601}" destId="{1093B666-C81C-43B6-BF8A-AF4E594BCCC8}" srcOrd="1" destOrd="0" parTransId="{03C80B34-CAEF-423A-9B24-8B0C3431B906}" sibTransId="{9F66899C-E91B-40F6-9D7B-7453DF2F1C8A}"/>
    <dgm:cxn modelId="{3EACA808-E5C6-4B5A-9B02-36AD5574A2A2}" type="presOf" srcId="{1093B666-C81C-43B6-BF8A-AF4E594BCCC8}" destId="{F1383AF6-DF84-42CD-9A8A-C4DD9A389AD1}" srcOrd="1" destOrd="1" presId="urn:microsoft.com/office/officeart/2005/8/layout/cycle4#1"/>
    <dgm:cxn modelId="{4AD6D93F-781F-4253-9ADC-793967AE3ADB}" type="presOf" srcId="{A5D92AF6-0E14-4AAB-A3D2-86B3EBEBD063}" destId="{F1383AF6-DF84-42CD-9A8A-C4DD9A389AD1}" srcOrd="1" destOrd="0" presId="urn:microsoft.com/office/officeart/2005/8/layout/cycle4#1"/>
    <dgm:cxn modelId="{909CAEE3-1A09-4790-9F84-BA44B767BD21}" type="presOf" srcId="{DBF7D039-3A3B-4B12-A4F0-D3F2A411E85B}" destId="{64FF00A5-BCAB-4C35-AC9C-AA6F38A6BC52}" srcOrd="1" destOrd="2" presId="urn:microsoft.com/office/officeart/2005/8/layout/cycle4#1"/>
    <dgm:cxn modelId="{A522134E-8615-4155-8BC4-2D65D30882BA}" type="presOf" srcId="{06723D24-E0DB-41ED-B8BD-DF0F44C15589}" destId="{D61B7052-A76C-494F-A0A5-7BA50558AB95}" srcOrd="0" destOrd="4" presId="urn:microsoft.com/office/officeart/2005/8/layout/cycle4#1"/>
    <dgm:cxn modelId="{25E75A18-D5AD-4AC2-B47D-1F5470569F57}" type="presOf" srcId="{560458FD-8BFF-4389-981A-68F342C3247E}" destId="{ABFC39B4-8690-4446-8B79-F3B3195F530B}" srcOrd="0" destOrd="1" presId="urn:microsoft.com/office/officeart/2005/8/layout/cycle4#1"/>
    <dgm:cxn modelId="{2AA7BFC6-38EF-4982-A26A-9A5CD494E898}" type="presOf" srcId="{B4C2C50C-8178-430D-BAB7-C272BFDBC98F}" destId="{0A41A472-C266-47B3-97DD-D7ED6222C346}" srcOrd="0" destOrd="0" presId="urn:microsoft.com/office/officeart/2005/8/layout/cycle4#1"/>
    <dgm:cxn modelId="{F5542918-D6D2-413E-B01F-BF01F401D06F}" type="presOf" srcId="{555D09B5-EBF1-4197-AA5E-F3F42EF157F1}" destId="{64FF00A5-BCAB-4C35-AC9C-AA6F38A6BC52}" srcOrd="1" destOrd="1" presId="urn:microsoft.com/office/officeart/2005/8/layout/cycle4#1"/>
    <dgm:cxn modelId="{4390C7B6-9080-443B-B7DE-D19610E71A5B}" type="presOf" srcId="{94C2DC84-6EE5-46FB-BC4A-50A82ECAE6C4}" destId="{D61B7052-A76C-494F-A0A5-7BA50558AB95}" srcOrd="0" destOrd="3" presId="urn:microsoft.com/office/officeart/2005/8/layout/cycle4#1"/>
    <dgm:cxn modelId="{62BCABA7-6316-4CC2-8BC8-708AB1AF1E71}" type="presOf" srcId="{69904291-16BD-4173-90EE-1F60227E9E07}" destId="{5CE5D564-4632-4841-BECC-0323BC9064E4}" srcOrd="0" destOrd="0" presId="urn:microsoft.com/office/officeart/2005/8/layout/cycle4#1"/>
    <dgm:cxn modelId="{56E702C2-3B59-45C7-BD09-AB485D225A47}" type="presOf" srcId="{FF0A76B0-0237-4662-AAEE-AA5892B7AA75}" destId="{1306D778-6A3D-4766-8432-E825644014A7}" srcOrd="0" destOrd="0" presId="urn:microsoft.com/office/officeart/2005/8/layout/cycle4#1"/>
    <dgm:cxn modelId="{721EDD7B-24E8-472E-B6D5-D9B614929E24}" type="presOf" srcId="{FFC81944-1579-4658-BB63-3F7AE246C846}" destId="{AF24774A-C343-43EF-9348-6532ECB5F157}" srcOrd="1" destOrd="0" presId="urn:microsoft.com/office/officeart/2005/8/layout/cycle4#1"/>
    <dgm:cxn modelId="{586C7106-16D4-4E82-9E9E-264B4E888D07}" type="presOf" srcId="{555D09B5-EBF1-4197-AA5E-F3F42EF157F1}" destId="{D61B7052-A76C-494F-A0A5-7BA50558AB95}" srcOrd="0" destOrd="1" presId="urn:microsoft.com/office/officeart/2005/8/layout/cycle4#1"/>
    <dgm:cxn modelId="{E9E5F7A9-DD20-4353-BE72-3E08DA1DEEFD}" type="presOf" srcId="{34A28A0E-FD47-4D6A-954A-CB4C3F4A9FB4}" destId="{9546120B-DC95-4CAD-879C-EAD1A76275CE}" srcOrd="0" destOrd="0" presId="urn:microsoft.com/office/officeart/2005/8/layout/cycle4#1"/>
    <dgm:cxn modelId="{08CE3575-CD27-4293-89D4-C2DA1D7A0595}" type="presOf" srcId="{926FAB51-9B4A-4062-A7B0-A592FC7CE7D5}" destId="{ABFC39B4-8690-4446-8B79-F3B3195F530B}" srcOrd="0" destOrd="2" presId="urn:microsoft.com/office/officeart/2005/8/layout/cycle4#1"/>
    <dgm:cxn modelId="{CC64ADC5-1377-4517-8BE6-175B2C799D27}" type="presParOf" srcId="{1306D778-6A3D-4766-8432-E825644014A7}" destId="{DD0D204E-3AA3-408B-AEE2-E4CFEC2DA811}" srcOrd="0" destOrd="0" presId="urn:microsoft.com/office/officeart/2005/8/layout/cycle4#1"/>
    <dgm:cxn modelId="{8E82C71A-9F41-4F11-B8E2-E2E4DD3058C9}" type="presParOf" srcId="{DD0D204E-3AA3-408B-AEE2-E4CFEC2DA811}" destId="{1F7CD110-2835-42A7-8352-C2CB224BC710}" srcOrd="0" destOrd="0" presId="urn:microsoft.com/office/officeart/2005/8/layout/cycle4#1"/>
    <dgm:cxn modelId="{B9FE6F10-155E-43DE-BBC3-DBC2F98AF06A}" type="presParOf" srcId="{1F7CD110-2835-42A7-8352-C2CB224BC710}" destId="{ABFC39B4-8690-4446-8B79-F3B3195F530B}" srcOrd="0" destOrd="0" presId="urn:microsoft.com/office/officeart/2005/8/layout/cycle4#1"/>
    <dgm:cxn modelId="{2756A291-D337-4C51-A91D-8755F1EE7261}" type="presParOf" srcId="{1F7CD110-2835-42A7-8352-C2CB224BC710}" destId="{43651E37-9609-4B80-97F9-2C0B45D20B47}" srcOrd="1" destOrd="0" presId="urn:microsoft.com/office/officeart/2005/8/layout/cycle4#1"/>
    <dgm:cxn modelId="{71022994-5316-4AA3-B9CE-3C46AFC83B7B}" type="presParOf" srcId="{DD0D204E-3AA3-408B-AEE2-E4CFEC2DA811}" destId="{C1C79BE1-367F-4B22-B679-D8DD545BE4B0}" srcOrd="1" destOrd="0" presId="urn:microsoft.com/office/officeart/2005/8/layout/cycle4#1"/>
    <dgm:cxn modelId="{F831247C-9780-47CF-9B37-092225AE9D5A}" type="presParOf" srcId="{C1C79BE1-367F-4B22-B679-D8DD545BE4B0}" destId="{D61B7052-A76C-494F-A0A5-7BA50558AB95}" srcOrd="0" destOrd="0" presId="urn:microsoft.com/office/officeart/2005/8/layout/cycle4#1"/>
    <dgm:cxn modelId="{F0A42993-8166-4032-ACC6-B8BF898A4FCF}" type="presParOf" srcId="{C1C79BE1-367F-4B22-B679-D8DD545BE4B0}" destId="{64FF00A5-BCAB-4C35-AC9C-AA6F38A6BC52}" srcOrd="1" destOrd="0" presId="urn:microsoft.com/office/officeart/2005/8/layout/cycle4#1"/>
    <dgm:cxn modelId="{3F9A761D-1284-4115-BCD6-B1F47B4910D9}" type="presParOf" srcId="{DD0D204E-3AA3-408B-AEE2-E4CFEC2DA811}" destId="{F1492E9D-A7E2-4104-94C5-1E939989C48B}" srcOrd="2" destOrd="0" presId="urn:microsoft.com/office/officeart/2005/8/layout/cycle4#1"/>
    <dgm:cxn modelId="{DB2FAE97-97E4-4FE6-9045-2501D151B7DC}" type="presParOf" srcId="{F1492E9D-A7E2-4104-94C5-1E939989C48B}" destId="{B145DE58-1FB8-4B08-8E08-67D22586A80A}" srcOrd="0" destOrd="0" presId="urn:microsoft.com/office/officeart/2005/8/layout/cycle4#1"/>
    <dgm:cxn modelId="{B0149104-AB4A-4A03-B1E3-5B21ECB6C6D7}" type="presParOf" srcId="{F1492E9D-A7E2-4104-94C5-1E939989C48B}" destId="{AF24774A-C343-43EF-9348-6532ECB5F157}" srcOrd="1" destOrd="0" presId="urn:microsoft.com/office/officeart/2005/8/layout/cycle4#1"/>
    <dgm:cxn modelId="{617111E8-9B99-4BA2-AFA0-8CED8C6A4BF0}" type="presParOf" srcId="{DD0D204E-3AA3-408B-AEE2-E4CFEC2DA811}" destId="{A0A6ECDC-8C48-4845-929B-1E4F405741B9}" srcOrd="3" destOrd="0" presId="urn:microsoft.com/office/officeart/2005/8/layout/cycle4#1"/>
    <dgm:cxn modelId="{0B0DCC85-DEB4-4DCF-9839-E759BED8D818}" type="presParOf" srcId="{A0A6ECDC-8C48-4845-929B-1E4F405741B9}" destId="{3EA51494-095D-4001-982A-9F3353821A5C}" srcOrd="0" destOrd="0" presId="urn:microsoft.com/office/officeart/2005/8/layout/cycle4#1"/>
    <dgm:cxn modelId="{03F59BAA-2027-4AAE-BF0C-6A36D262FAA1}" type="presParOf" srcId="{A0A6ECDC-8C48-4845-929B-1E4F405741B9}" destId="{F1383AF6-DF84-42CD-9A8A-C4DD9A389AD1}" srcOrd="1" destOrd="0" presId="urn:microsoft.com/office/officeart/2005/8/layout/cycle4#1"/>
    <dgm:cxn modelId="{D4465268-2851-4B70-AA34-FEBD49948884}" type="presParOf" srcId="{DD0D204E-3AA3-408B-AEE2-E4CFEC2DA811}" destId="{2EEFB397-C3ED-427D-8AAA-F1B227681900}" srcOrd="4" destOrd="0" presId="urn:microsoft.com/office/officeart/2005/8/layout/cycle4#1"/>
    <dgm:cxn modelId="{E30982DB-CD34-411C-8401-C3CA3E5F6C9C}" type="presParOf" srcId="{1306D778-6A3D-4766-8432-E825644014A7}" destId="{18B5CCB2-A89A-40EE-8119-40E715D4F61D}" srcOrd="1" destOrd="0" presId="urn:microsoft.com/office/officeart/2005/8/layout/cycle4#1"/>
    <dgm:cxn modelId="{848C2939-8E6D-434A-A75D-1AB6B5190CEB}" type="presParOf" srcId="{18B5CCB2-A89A-40EE-8119-40E715D4F61D}" destId="{9546120B-DC95-4CAD-879C-EAD1A76275CE}" srcOrd="0" destOrd="0" presId="urn:microsoft.com/office/officeart/2005/8/layout/cycle4#1"/>
    <dgm:cxn modelId="{44505C31-8EDD-44B2-8D1F-9A652FF87973}" type="presParOf" srcId="{18B5CCB2-A89A-40EE-8119-40E715D4F61D}" destId="{0A41A472-C266-47B3-97DD-D7ED6222C346}" srcOrd="1" destOrd="0" presId="urn:microsoft.com/office/officeart/2005/8/layout/cycle4#1"/>
    <dgm:cxn modelId="{64795862-A769-4398-9C5D-17FC08502F08}" type="presParOf" srcId="{18B5CCB2-A89A-40EE-8119-40E715D4F61D}" destId="{5CE5D564-4632-4841-BECC-0323BC9064E4}" srcOrd="2" destOrd="0" presId="urn:microsoft.com/office/officeart/2005/8/layout/cycle4#1"/>
    <dgm:cxn modelId="{EC06D388-A121-43A7-B58F-6A271E9BE7EA}" type="presParOf" srcId="{18B5CCB2-A89A-40EE-8119-40E715D4F61D}" destId="{275A2680-2D91-4A68-91AB-BE4F9B238CB7}" srcOrd="3" destOrd="0" presId="urn:microsoft.com/office/officeart/2005/8/layout/cycle4#1"/>
    <dgm:cxn modelId="{FA97F6CE-A627-4A9D-8FBE-AAA80F3442EC}" type="presParOf" srcId="{18B5CCB2-A89A-40EE-8119-40E715D4F61D}" destId="{E63A657B-029E-47AA-933A-499E4AB482BB}" srcOrd="4" destOrd="0" presId="urn:microsoft.com/office/officeart/2005/8/layout/cycle4#1"/>
    <dgm:cxn modelId="{BAE0912B-8FB0-4390-905F-E7075FE1F0F2}" type="presParOf" srcId="{1306D778-6A3D-4766-8432-E825644014A7}" destId="{DBACF1D5-3277-4A4C-920A-CB71283E1F42}" srcOrd="2" destOrd="0" presId="urn:microsoft.com/office/officeart/2005/8/layout/cycle4#1"/>
    <dgm:cxn modelId="{2FA68A6B-CEEA-4C65-9268-5B65D494532F}" type="presParOf" srcId="{1306D778-6A3D-4766-8432-E825644014A7}" destId="{739F55D3-1488-4726-B79F-CA37EF1E03C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EAB547-1E7B-414A-92EF-884794D9AC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1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74738" y="685800"/>
            <a:ext cx="4708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FA3C03-661D-48C2-9693-062133A6E7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139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2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793333" algn="l" rtl="0" eaLnBrk="0" fontAlgn="base" hangingPunct="0">
      <a:spcBef>
        <a:spcPct val="30000"/>
      </a:spcBef>
      <a:spcAft>
        <a:spcPct val="0"/>
      </a:spcAft>
      <a:defRPr kumimoji="1" sz="2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586667" algn="l" rtl="0" eaLnBrk="0" fontAlgn="base" hangingPunct="0">
      <a:spcBef>
        <a:spcPct val="30000"/>
      </a:spcBef>
      <a:spcAft>
        <a:spcPct val="0"/>
      </a:spcAft>
      <a:defRPr kumimoji="1" sz="2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2380000" algn="l" rtl="0" eaLnBrk="0" fontAlgn="base" hangingPunct="0">
      <a:spcBef>
        <a:spcPct val="30000"/>
      </a:spcBef>
      <a:spcAft>
        <a:spcPct val="0"/>
      </a:spcAft>
      <a:defRPr kumimoji="1" sz="2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3173334" algn="l" rtl="0" eaLnBrk="0" fontAlgn="base" hangingPunct="0">
      <a:spcBef>
        <a:spcPct val="30000"/>
      </a:spcBef>
      <a:spcAft>
        <a:spcPct val="0"/>
      </a:spcAft>
      <a:defRPr kumimoji="1" sz="2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3966667" algn="l" defTabSz="15866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760001" algn="l" defTabSz="15866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553334" algn="l" defTabSz="15866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346668" algn="l" defTabSz="158666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9" y="2320753"/>
            <a:ext cx="13658374" cy="3529187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5"/>
            <a:ext cx="7128793" cy="1872209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5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6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3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7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CA29-0993-4DC7-93C7-DCA1C32F1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9786-BE7A-42E9-8A8A-04D13E983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1" y="2176736"/>
            <a:ext cx="3513339" cy="82732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BE2-31E9-425D-97AE-1101E0757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CA29-0993-4DC7-93C7-DCA1C32F1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3E4-94AD-4109-9F42-88423D684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5BF8-FC40-433B-B616-AA54E05CD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6AE-09E6-4979-9D65-BB914A05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A360-30FE-43D0-861C-ACF518149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3761-33F0-4D40-85DD-8838EB917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033-D6D1-46B3-B0EB-8C4F4637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0B83-4B6D-4B04-B599-CAEEFEF9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63E4-94AD-4109-9F42-88423D684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90E8-607C-40A8-83D5-ECF40684A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79786-BE7A-42E9-8A8A-04D13E9833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3BE2-31E9-425D-97AE-1101E0757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2" cy="6871821"/>
          </a:xfrm>
        </p:spPr>
        <p:txBody>
          <a:bodyPr anchor="t"/>
          <a:lstStyle>
            <a:lvl1pPr algn="ctr">
              <a:defRPr sz="75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6" y="160512"/>
            <a:ext cx="11809313" cy="1440160"/>
          </a:xfrm>
        </p:spPr>
        <p:txBody>
          <a:bodyPr anchor="b"/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393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707871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180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574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696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361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754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148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5BF8-FC40-433B-B616-AA54E05CD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6" y="2729605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6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3" y="2729605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6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B6AE-09E6-4979-9D65-BB914A050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5" y="2618579"/>
            <a:ext cx="7099790" cy="1091299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35" indent="0">
              <a:buNone/>
              <a:defRPr sz="3600" b="1"/>
            </a:lvl2pPr>
            <a:lvl3pPr marL="1707871" indent="0">
              <a:buNone/>
              <a:defRPr sz="3500" b="1"/>
            </a:lvl3pPr>
            <a:lvl4pPr marL="2561806" indent="0">
              <a:buNone/>
              <a:defRPr sz="2900" b="1"/>
            </a:lvl4pPr>
            <a:lvl5pPr marL="3415741" indent="0">
              <a:buNone/>
              <a:defRPr sz="2900" b="1"/>
            </a:lvl5pPr>
            <a:lvl6pPr marL="4269677" indent="0">
              <a:buNone/>
              <a:defRPr sz="2900" b="1"/>
            </a:lvl6pPr>
            <a:lvl7pPr marL="5123612" indent="0">
              <a:buNone/>
              <a:defRPr sz="2900" b="1"/>
            </a:lvl7pPr>
            <a:lvl8pPr marL="5977549" indent="0">
              <a:buNone/>
              <a:defRPr sz="2900" b="1"/>
            </a:lvl8pPr>
            <a:lvl9pPr marL="6831484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5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6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3" y="2618579"/>
            <a:ext cx="7102578" cy="1091299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3935" indent="0">
              <a:buNone/>
              <a:defRPr sz="3600" b="1"/>
            </a:lvl2pPr>
            <a:lvl3pPr marL="1707871" indent="0">
              <a:buNone/>
              <a:defRPr sz="3500" b="1"/>
            </a:lvl3pPr>
            <a:lvl4pPr marL="2561806" indent="0">
              <a:buNone/>
              <a:defRPr sz="2900" b="1"/>
            </a:lvl4pPr>
            <a:lvl5pPr marL="3415741" indent="0">
              <a:buNone/>
              <a:defRPr sz="2900" b="1"/>
            </a:lvl5pPr>
            <a:lvl6pPr marL="4269677" indent="0">
              <a:buNone/>
              <a:defRPr sz="2900" b="1"/>
            </a:lvl6pPr>
            <a:lvl7pPr marL="5123612" indent="0">
              <a:buNone/>
              <a:defRPr sz="2900" b="1"/>
            </a:lvl7pPr>
            <a:lvl8pPr marL="5977549" indent="0">
              <a:buNone/>
              <a:defRPr sz="2900" b="1"/>
            </a:lvl8pPr>
            <a:lvl9pPr marL="6831484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3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6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A360-30FE-43D0-861C-ACF5181497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3761-33F0-4D40-85DD-8838EB917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30"/>
            <a:ext cx="12271465" cy="1512168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033-D6D1-46B3-B0EB-8C4F46374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9" y="2104728"/>
            <a:ext cx="5286483" cy="15848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5" y="2104728"/>
            <a:ext cx="8982836" cy="8345209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5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4" y="3761548"/>
            <a:ext cx="5286483" cy="6688390"/>
          </a:xfrm>
        </p:spPr>
        <p:txBody>
          <a:bodyPr/>
          <a:lstStyle>
            <a:lvl1pPr marL="0" indent="0">
              <a:buNone/>
              <a:defRPr sz="2600"/>
            </a:lvl1pPr>
            <a:lvl2pPr marL="853935" indent="0">
              <a:buNone/>
              <a:defRPr sz="2300"/>
            </a:lvl2pPr>
            <a:lvl3pPr marL="1707871" indent="0">
              <a:buNone/>
              <a:defRPr sz="1900"/>
            </a:lvl3pPr>
            <a:lvl4pPr marL="2561806" indent="0">
              <a:buNone/>
              <a:defRPr sz="1600"/>
            </a:lvl4pPr>
            <a:lvl5pPr marL="3415741" indent="0">
              <a:buNone/>
              <a:defRPr sz="1600"/>
            </a:lvl5pPr>
            <a:lvl6pPr marL="4269677" indent="0">
              <a:buNone/>
              <a:defRPr sz="1600"/>
            </a:lvl6pPr>
            <a:lvl7pPr marL="5123612" indent="0">
              <a:buNone/>
              <a:defRPr sz="1600"/>
            </a:lvl7pPr>
            <a:lvl8pPr marL="5977549" indent="0">
              <a:buNone/>
              <a:defRPr sz="1600"/>
            </a:lvl8pPr>
            <a:lvl9pPr marL="6831484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0B83-4B6D-4B04-B599-CAEEFEF98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3"/>
            <a:ext cx="9641205" cy="96673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5" y="2608786"/>
            <a:ext cx="9637292" cy="5455453"/>
          </a:xfrm>
        </p:spPr>
        <p:txBody>
          <a:bodyPr/>
          <a:lstStyle>
            <a:lvl1pPr marL="0" indent="0">
              <a:buNone/>
              <a:defRPr sz="6100"/>
            </a:lvl1pPr>
            <a:lvl2pPr marL="853935" indent="0">
              <a:buNone/>
              <a:defRPr sz="5200"/>
            </a:lvl2pPr>
            <a:lvl3pPr marL="1707871" indent="0">
              <a:buNone/>
              <a:defRPr sz="4500"/>
            </a:lvl3pPr>
            <a:lvl4pPr marL="2561806" indent="0">
              <a:buNone/>
              <a:defRPr sz="3600"/>
            </a:lvl4pPr>
            <a:lvl5pPr marL="3415741" indent="0">
              <a:buNone/>
              <a:defRPr sz="3600"/>
            </a:lvl5pPr>
            <a:lvl6pPr marL="4269677" indent="0">
              <a:buNone/>
              <a:defRPr sz="3600"/>
            </a:lvl6pPr>
            <a:lvl7pPr marL="5123612" indent="0">
              <a:buNone/>
              <a:defRPr sz="3600"/>
            </a:lvl7pPr>
            <a:lvl8pPr marL="5977549" indent="0">
              <a:buNone/>
              <a:defRPr sz="3600"/>
            </a:lvl8pPr>
            <a:lvl9pPr marL="6831484" indent="0">
              <a:buNone/>
              <a:defRPr sz="36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2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3935" indent="0">
              <a:buNone/>
              <a:defRPr sz="2300"/>
            </a:lvl2pPr>
            <a:lvl3pPr marL="1707871" indent="0">
              <a:buNone/>
              <a:defRPr sz="1900"/>
            </a:lvl3pPr>
            <a:lvl4pPr marL="2561806" indent="0">
              <a:buNone/>
              <a:defRPr sz="1600"/>
            </a:lvl4pPr>
            <a:lvl5pPr marL="3415741" indent="0">
              <a:buNone/>
              <a:defRPr sz="1600"/>
            </a:lvl5pPr>
            <a:lvl6pPr marL="4269677" indent="0">
              <a:buNone/>
              <a:defRPr sz="1600"/>
            </a:lvl6pPr>
            <a:lvl7pPr marL="5123612" indent="0">
              <a:buNone/>
              <a:defRPr sz="1600"/>
            </a:lvl7pPr>
            <a:lvl8pPr marL="5977549" indent="0">
              <a:buNone/>
              <a:defRPr sz="1600"/>
            </a:lvl8pPr>
            <a:lvl9pPr marL="6831484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A90E8-607C-40A8-83D5-ECF40684A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468477"/>
            <a:ext cx="12271465" cy="1348220"/>
          </a:xfrm>
          <a:prstGeom prst="rect">
            <a:avLst/>
          </a:prstGeom>
        </p:spPr>
        <p:txBody>
          <a:bodyPr vert="horz" lIns="170787" tIns="85394" rIns="170787" bIns="8539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5"/>
            <a:ext cx="14461808" cy="7720329"/>
          </a:xfrm>
          <a:prstGeom prst="rect">
            <a:avLst/>
          </a:prstGeom>
        </p:spPr>
        <p:txBody>
          <a:bodyPr vert="horz" lIns="170787" tIns="85394" rIns="170787" bIns="8539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7"/>
            <a:ext cx="3749358" cy="622826"/>
          </a:xfrm>
          <a:prstGeom prst="rect">
            <a:avLst/>
          </a:prstGeom>
        </p:spPr>
        <p:txBody>
          <a:bodyPr vert="horz" lIns="170787" tIns="85394" rIns="170787" bIns="85394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7"/>
            <a:ext cx="5088414" cy="622826"/>
          </a:xfrm>
          <a:prstGeom prst="rect">
            <a:avLst/>
          </a:prstGeom>
        </p:spPr>
        <p:txBody>
          <a:bodyPr vert="horz" lIns="170787" tIns="85394" rIns="170787" bIns="85394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7"/>
            <a:ext cx="3749358" cy="622826"/>
          </a:xfrm>
          <a:prstGeom prst="rect">
            <a:avLst/>
          </a:prstGeom>
        </p:spPr>
        <p:txBody>
          <a:bodyPr vert="horz" lIns="170787" tIns="85394" rIns="170787" bIns="85394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3DE4-5A8C-4E18-867F-D896D149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707871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452" indent="-640452" algn="l" defTabSz="1707871" rtl="0" eaLnBrk="1" latinLnBrk="0" hangingPunct="1">
        <a:spcBef>
          <a:spcPct val="20000"/>
        </a:spcBef>
        <a:buFont typeface="Arial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645" indent="-533709" algn="l" defTabSz="1707871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4837" indent="-426969" algn="l" defTabSz="1707871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8774" indent="-426969" algn="l" defTabSz="170787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842708" indent="-426969" algn="l" defTabSz="1707871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696643" indent="-426969" algn="l" defTabSz="170787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550580" indent="-426969" algn="l" defTabSz="170787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4514" indent="-426969" algn="l" defTabSz="170787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258451" indent="-426969" algn="l" defTabSz="1707871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787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53935" algn="l" defTabSz="170787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07871" algn="l" defTabSz="170787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561806" algn="l" defTabSz="170787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415741" algn="l" defTabSz="170787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269677" algn="l" defTabSz="170787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123612" algn="l" defTabSz="170787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5977549" algn="l" defTabSz="170787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31484" algn="l" defTabSz="170787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F3DE4-5A8C-4E18-867F-D896D149EA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80039" y="3087356"/>
            <a:ext cx="11933911" cy="7262382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900" dirty="0" smtClean="0">
                <a:solidFill>
                  <a:schemeClr val="tx1"/>
                </a:solidFill>
              </a:rPr>
              <a:t>Подготовка </a:t>
            </a:r>
            <a:r>
              <a:rPr lang="ru-RU" sz="4900" dirty="0" smtClean="0">
                <a:solidFill>
                  <a:schemeClr val="tx1"/>
                </a:solidFill>
              </a:rPr>
              <a:t>уполномоченных представителей ГЭК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государственной итоговой аттестации по образовательным программам основного общего образования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Соблюдение </a:t>
            </a:r>
            <a:r>
              <a:rPr lang="ru-RU" sz="3600" dirty="0"/>
              <a:t>работниками профессиональной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/>
              <a:t>служебной этики,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морально-этических </a:t>
            </a:r>
            <a:r>
              <a:rPr lang="ru-RU" sz="3600" dirty="0"/>
              <a:t>норм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 </a:t>
            </a:r>
            <a:r>
              <a:rPr lang="ru-RU" sz="3600" dirty="0"/>
              <a:t>проведении экзамена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370468" y="500802"/>
            <a:ext cx="12457383" cy="856548"/>
          </a:xfrm>
          <a:prstGeom prst="rect">
            <a:avLst/>
          </a:prstGeom>
        </p:spPr>
        <p:txBody>
          <a:bodyPr wrap="square" lIns="177704" tIns="88852" rIns="177704" bIns="88852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Профессиональная и служебная этика 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 descr="http://hotmax.com.ua/assets/images/stories/oplata/vstrecha_dvuh_biznesme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054" y="5922499"/>
            <a:ext cx="3035621" cy="22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9522" y="2536775"/>
            <a:ext cx="1252939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70783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Работники ППЭ призваны</a:t>
            </a:r>
            <a:r>
              <a:rPr lang="ru-RU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endParaRPr lang="ru-RU" sz="2400" b="1" dirty="0" smtClean="0">
              <a:solidFill>
                <a:srgbClr val="006AB3"/>
              </a:solidFill>
              <a:latin typeface="+mj-lt"/>
            </a:endParaRP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6AB3"/>
                </a:solidFill>
                <a:latin typeface="+mj-lt"/>
              </a:rPr>
              <a:t>уважать </a:t>
            </a:r>
            <a:r>
              <a:rPr lang="ru-RU" sz="2400" b="1" dirty="0">
                <a:solidFill>
                  <a:srgbClr val="006AB3"/>
                </a:solidFill>
                <a:latin typeface="+mj-lt"/>
              </a:rPr>
              <a:t>честь и достоинство обучающихся и других участников образовательных отношений;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6AB3"/>
                </a:solidFill>
                <a:latin typeface="+mj-lt"/>
              </a:rPr>
              <a:t>соблюдать трудовую дисциплину;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6AB3"/>
                </a:solidFill>
                <a:latin typeface="+mj-lt"/>
              </a:rPr>
              <a:t>работнику </a:t>
            </a:r>
            <a:r>
              <a:rPr lang="ru-RU" sz="2400" b="1" dirty="0">
                <a:solidFill>
                  <a:srgbClr val="006AB3"/>
                </a:solidFill>
                <a:latin typeface="+mj-lt"/>
              </a:rPr>
              <a:t>ППЭ рекомендуется соблюдать культуру речи, не допускать использования в присутствии всех участников экзамена грубости, оскорбительных выражений или реплик;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6AB3"/>
                </a:solidFill>
                <a:latin typeface="+mj-lt"/>
              </a:rPr>
              <a:t>проявлять корректность и внимательность к участникам экзамена;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006AB3"/>
                </a:solidFill>
                <a:latin typeface="+mj-lt"/>
              </a:rPr>
              <a:t>внешний вид работников ППЭ должен способствовать уважительному отношению к другим работникам ППЭ, соответствовать общепринятому деловому стилю, который отличают официальность, сдержанность, аккуратность.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689521" y="7649344"/>
            <a:ext cx="12529393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just" defTabSz="1707833" eaLnBrk="1" fontAlgn="auto" hangingPunct="1">
              <a:spcBef>
                <a:spcPts val="0"/>
              </a:spcBef>
              <a:spcAft>
                <a:spcPts val="0"/>
              </a:spcAft>
              <a:defRPr sz="2400" b="1"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dirty="0"/>
              <a:t>При выполнении обязанностей </a:t>
            </a:r>
            <a:r>
              <a:rPr lang="ru-RU" dirty="0" smtClean="0"/>
              <a:t>со стороны работника </a:t>
            </a:r>
            <a:r>
              <a:rPr lang="ru-RU" dirty="0"/>
              <a:t>ППЭ не </a:t>
            </a:r>
            <a:r>
              <a:rPr lang="ru-RU" dirty="0" smtClean="0"/>
              <a:t>допускаются</a:t>
            </a:r>
            <a:r>
              <a:rPr lang="ru-RU" dirty="0"/>
              <a:t>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6AB3"/>
                </a:solidFill>
                <a:latin typeface="+mj-lt"/>
                <a:cs typeface="+mn-cs"/>
              </a:rPr>
              <a:t>любого вида высказывания и действия дискриминационного характера по признакам пола, возраста, расы, национальности, языка, гражданства, социального, имущественного или семейного положения, политических или религиозных предпочтений;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err="1" smtClean="0">
                <a:solidFill>
                  <a:srgbClr val="006AB3"/>
                </a:solidFill>
                <a:latin typeface="+mj-lt"/>
                <a:cs typeface="+mn-cs"/>
              </a:rPr>
              <a:t>Г</a:t>
            </a:r>
            <a:r>
              <a:rPr lang="ru-RU" dirty="0" err="1" smtClean="0">
                <a:solidFill>
                  <a:srgbClr val="006AB3"/>
                </a:solidFill>
                <a:latin typeface="+mj-lt"/>
                <a:cs typeface="+mn-cs"/>
              </a:rPr>
              <a:t>рубость</a:t>
            </a:r>
            <a:r>
              <a:rPr lang="ru-RU" dirty="0" smtClean="0">
                <a:solidFill>
                  <a:srgbClr val="006AB3"/>
                </a:solidFill>
                <a:latin typeface="+mj-lt"/>
                <a:cs typeface="+mn-cs"/>
              </a:rPr>
              <a:t>, пренебрежительный тон, заносчивость, предвзятые замечания, </a:t>
            </a:r>
            <a:r>
              <a:rPr lang="ru-RU" dirty="0">
                <a:solidFill>
                  <a:srgbClr val="006AB3"/>
                </a:solidFill>
                <a:latin typeface="+mj-lt"/>
                <a:cs typeface="+mn-cs"/>
              </a:rPr>
              <a:t>предъявление неправомерных, незаслуженных обвинений, угроз, оскорбительных выражений или реплик; </a:t>
            </a:r>
            <a:r>
              <a:rPr lang="ru-RU" dirty="0" smtClean="0">
                <a:solidFill>
                  <a:srgbClr val="006AB3"/>
                </a:solidFill>
                <a:latin typeface="+mj-lt"/>
                <a:cs typeface="+mn-cs"/>
              </a:rPr>
              <a:t>действия, препятствующие </a:t>
            </a:r>
            <a:r>
              <a:rPr lang="ru-RU" dirty="0">
                <a:solidFill>
                  <a:srgbClr val="006AB3"/>
                </a:solidFill>
                <a:latin typeface="+mj-lt"/>
                <a:cs typeface="+mn-cs"/>
              </a:rPr>
              <a:t>нормальному общению или </a:t>
            </a:r>
            <a:r>
              <a:rPr lang="ru-RU" dirty="0" smtClean="0">
                <a:solidFill>
                  <a:srgbClr val="006AB3"/>
                </a:solidFill>
                <a:latin typeface="+mj-lt"/>
                <a:cs typeface="+mn-cs"/>
              </a:rPr>
              <a:t>провоцирующие </a:t>
            </a:r>
            <a:r>
              <a:rPr lang="ru-RU" dirty="0">
                <a:solidFill>
                  <a:srgbClr val="006AB3"/>
                </a:solidFill>
                <a:latin typeface="+mj-lt"/>
                <a:cs typeface="+mn-cs"/>
              </a:rPr>
              <a:t>противоправное поведение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8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attractgetwomen.com/wp-content/uploads/2015/07/judged-by-wo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956" y="7796155"/>
            <a:ext cx="1976726" cy="158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9801" y="232520"/>
            <a:ext cx="12385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Наиболее распространённые нарушения 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поведения работников ППЭ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529" y="2752800"/>
            <a:ext cx="61206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Работники ППЭ  при проведении экзамена занимаются личными делами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90321" y="2691244"/>
            <a:ext cx="789525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Организаторы читают</a:t>
            </a:r>
            <a:r>
              <a:rPr lang="ru-RU" sz="2000" b="1" dirty="0"/>
              <a:t>, </a:t>
            </a:r>
            <a:r>
              <a:rPr lang="ru-RU" sz="2000" b="1" dirty="0" smtClean="0"/>
              <a:t>рисуют </a:t>
            </a:r>
            <a:r>
              <a:rPr lang="ru-RU" sz="2000" b="1" dirty="0"/>
              <a:t>на бумаге, </a:t>
            </a:r>
            <a:endParaRPr lang="ru-RU" sz="2000" b="1" dirty="0" smtClean="0"/>
          </a:p>
          <a:p>
            <a:r>
              <a:rPr lang="ru-RU" sz="2000" b="1" dirty="0" smtClean="0"/>
              <a:t>разговаривают </a:t>
            </a:r>
            <a:r>
              <a:rPr lang="ru-RU" sz="2000" b="1" dirty="0"/>
              <a:t>между собой, </a:t>
            </a:r>
            <a:r>
              <a:rPr lang="ru-RU" sz="2000" b="1" dirty="0" smtClean="0"/>
              <a:t>занимаются </a:t>
            </a:r>
            <a:r>
              <a:rPr lang="ru-RU" sz="2000" b="1" dirty="0"/>
              <a:t>цветами, </a:t>
            </a:r>
            <a:endParaRPr lang="ru-RU" sz="2000" b="1" dirty="0" smtClean="0"/>
          </a:p>
          <a:p>
            <a:r>
              <a:rPr lang="en-US" sz="2000" b="1" dirty="0" err="1" smtClean="0"/>
              <a:t>с</a:t>
            </a:r>
            <a:r>
              <a:rPr lang="ru-RU" sz="2000" b="1" dirty="0" smtClean="0"/>
              <a:t>пят, </a:t>
            </a:r>
            <a:r>
              <a:rPr lang="ru-RU" sz="2000" b="1" dirty="0"/>
              <a:t>сидя </a:t>
            </a:r>
            <a:r>
              <a:rPr lang="ru-RU" sz="2000" b="1" dirty="0" smtClean="0"/>
              <a:t>в </a:t>
            </a:r>
            <a:r>
              <a:rPr lang="ru-RU" sz="2000" b="1" dirty="0"/>
              <a:t>конце </a:t>
            </a:r>
            <a:r>
              <a:rPr lang="ru-RU" sz="2000" b="1" dirty="0" smtClean="0"/>
              <a:t>аудитории; весь </a:t>
            </a:r>
            <a:r>
              <a:rPr lang="ru-RU" sz="2000" b="1" dirty="0"/>
              <a:t>экзамен </a:t>
            </a:r>
            <a:r>
              <a:rPr lang="ru-RU" sz="2000" b="1" dirty="0" smtClean="0"/>
              <a:t>просидели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за столом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1529" y="4720823"/>
            <a:ext cx="61206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+mn-lt"/>
              </a:rPr>
              <a:t>Работники ППЭ при проведении экзамена не соблюдают корректное общение с участниками экзамена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87462" y="7085474"/>
            <a:ext cx="789525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dk1"/>
                </a:solidFill>
                <a:latin typeface="+mn-lt"/>
              </a:rPr>
              <a:t>Невнимание к обращению участника (прерывание речи ученика, беседа с другими во время обращения).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90321" y="9029690"/>
            <a:ext cx="789239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dk1"/>
                </a:solidFill>
                <a:latin typeface="+mn-lt"/>
              </a:rPr>
              <a:t>Моральное порицание, постановка участника в неудобное, унизительное положение при проведении ГИА в ППЭ.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0320" y="4655725"/>
            <a:ext cx="7895251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dirty="0"/>
              <a:t>Обращение на «ты</a:t>
            </a:r>
            <a:r>
              <a:rPr lang="ru-RU" dirty="0" smtClean="0"/>
              <a:t>», </a:t>
            </a:r>
            <a:r>
              <a:rPr lang="ru-RU" dirty="0"/>
              <a:t>не по имени и отчеству, а по фамилии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Приказной, </a:t>
            </a:r>
            <a:r>
              <a:rPr lang="ru-RU" dirty="0"/>
              <a:t>административный характер просьб работника ППЭ без приглашающих интонаций, без слова "пожалуйста</a:t>
            </a:r>
            <a:r>
              <a:rPr lang="ru-RU" dirty="0" smtClean="0"/>
              <a:t>".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1529" y="6737047"/>
            <a:ext cx="61206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2400" dirty="0"/>
              <a:t>При решении конфликтных ситуаций не </a:t>
            </a:r>
            <a:r>
              <a:rPr lang="ru-RU" sz="2400" dirty="0" smtClean="0"/>
              <a:t>выслушивают </a:t>
            </a:r>
            <a:r>
              <a:rPr lang="ru-RU" sz="2400" dirty="0"/>
              <a:t>мнение и точку зрения </a:t>
            </a:r>
            <a:r>
              <a:rPr lang="ru-RU" sz="2400" dirty="0" smtClean="0"/>
              <a:t>участника </a:t>
            </a:r>
            <a:r>
              <a:rPr lang="ru-RU" sz="2400" dirty="0"/>
              <a:t>экзамена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1529" y="9050595"/>
            <a:ext cx="61206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ru-RU" sz="2400" dirty="0"/>
              <a:t>При </a:t>
            </a:r>
            <a:r>
              <a:rPr lang="ru-RU" sz="2400" dirty="0" smtClean="0"/>
              <a:t>удалении с экзамена уполномоченный представитель </a:t>
            </a:r>
            <a:r>
              <a:rPr lang="ru-RU" sz="2400" dirty="0"/>
              <a:t>ГЭК </a:t>
            </a:r>
            <a:r>
              <a:rPr lang="ru-RU" sz="2400" dirty="0" smtClean="0"/>
              <a:t>превышает полномочия</a:t>
            </a:r>
            <a:endParaRPr lang="ru-RU" sz="2400" dirty="0"/>
          </a:p>
        </p:txBody>
      </p:sp>
      <p:sp>
        <p:nvSpPr>
          <p:cNvPr id="21" name="Нашивка 20"/>
          <p:cNvSpPr/>
          <p:nvPr/>
        </p:nvSpPr>
        <p:spPr>
          <a:xfrm>
            <a:off x="7026225" y="3064931"/>
            <a:ext cx="645213" cy="57606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7103998" y="4967857"/>
            <a:ext cx="645213" cy="57606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7119763" y="7073280"/>
            <a:ext cx="645213" cy="57606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7107153" y="9161512"/>
            <a:ext cx="645213" cy="57606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 descr="http://be.free.2776.free.fr/img/PERSO%20JARDIN%2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065" y="2752800"/>
            <a:ext cx="1853505" cy="21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previews.123rf.com/images/kharlamova/kharlamova1111/kharlamova111100003/11196307-Angry-people-3d-render-Stock-Photo-pers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9013" y="5345395"/>
            <a:ext cx="1476164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0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9521" y="2392760"/>
            <a:ext cx="14185576" cy="4216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Кодекс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профессиональной этики учителя разработан на основании: 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А. Федерального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закона от 29 декабря 2012г. №273-ФЗ «Об образовании в Российской Федерации 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Б. Трудового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кодекса Российской Федерации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en-US" sz="2800" b="1" dirty="0" err="1" smtClean="0">
                <a:solidFill>
                  <a:srgbClr val="006AB3"/>
                </a:solidFill>
                <a:latin typeface="+mj-lt"/>
              </a:rPr>
              <a:t>В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. Квалификационных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справочников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Правильный ответ: 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9801" y="232520"/>
            <a:ext cx="12385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Практическое занятие. Вопрос-ответ.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1893" y="7073280"/>
            <a:ext cx="14213204" cy="4216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Внешний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вид работников ППЭ должен соответствовать: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А. Деловому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стилю, который отличают официальность, сдержанность, аккуратность.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Б. Спортивному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стилю 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В. Повседневному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стилю (</a:t>
            </a:r>
            <a:r>
              <a:rPr lang="ru-RU" sz="2800" b="1" dirty="0" err="1">
                <a:solidFill>
                  <a:srgbClr val="006AB3"/>
                </a:solidFill>
                <a:latin typeface="+mj-lt"/>
              </a:rPr>
              <a:t>casual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)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Правильный ответ: 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9801" y="376536"/>
            <a:ext cx="12385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Практическое занятие. Вопрос-ответ.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126" y="6641232"/>
            <a:ext cx="14700018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В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случае плохого самочувствия участника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ОГЭ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организаторы в аудитории обязаны: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А. Игнорировать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жалобы участника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ОГЭ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на плохое самочувствие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Б. Самостоятельно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оказать медицинскую помощь участнику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ОГЭ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в аудитории ППЭ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В. Организовать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сопровождение участника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ОГЭ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в медицинский кабинет для оказания медицинской помощи 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Правильный ответ: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В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585" y="2464768"/>
            <a:ext cx="14673559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При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проведении экзамена работникам ППЭ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необходимо:</a:t>
            </a:r>
            <a:endParaRPr lang="ru-RU" sz="2800" b="1" dirty="0">
              <a:solidFill>
                <a:srgbClr val="006AB3"/>
              </a:solidFill>
              <a:latin typeface="+mj-lt"/>
            </a:endParaRP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А. Создать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доброжелательную и спокойную обстановку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Б. Помогать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участнику экзамена выполнить задания экзаменационной работы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В. Организовать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перерывы для участников экзамена через каждые 2 часа 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Правильный ответ: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А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9801" y="376536"/>
            <a:ext cx="12385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Практическое занятие. Вопрос-ответ.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9128" y="2608784"/>
            <a:ext cx="15193688" cy="550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При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выполнении обязанностей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со стороны работника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ППЭ не допускается: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А. Учитывать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особенности психофизического развития обучающихся и состояние их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здоровья</a:t>
            </a:r>
            <a:endParaRPr lang="ru-RU" sz="2800" b="1" dirty="0">
              <a:solidFill>
                <a:srgbClr val="006AB3"/>
              </a:solidFill>
              <a:latin typeface="+mj-lt"/>
            </a:endParaRP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Б. Угрожать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, использовать оскорбительные выражения или реплики, действия, препятствующие нормальному общению или провоцирующих противоправное поведение</a:t>
            </a:r>
          </a:p>
          <a:p>
            <a:pPr algn="just" defTabSz="1707833" eaLnBrk="1" fontAlgn="auto" hangingPunct="1">
              <a:spcBef>
                <a:spcPts val="0"/>
              </a:spcBef>
              <a:spcAft>
                <a:spcPts val="3000"/>
              </a:spcAft>
            </a:pP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В. Принимать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меры по недопущению коррупционного опасного поведения других работников ППЭ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Правильный ответ: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Б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5545" y="7937376"/>
            <a:ext cx="14805070" cy="3247727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4400" dirty="0">
                <a:latin typeface="+mn-lt"/>
              </a:rPr>
              <a:t>Соблюдение служебного </a:t>
            </a:r>
            <a:r>
              <a:rPr lang="ru-RU" sz="4400" dirty="0" smtClean="0">
                <a:latin typeface="+mn-lt"/>
              </a:rPr>
              <a:t>этикета при проведении ГИА </a:t>
            </a:r>
            <a:r>
              <a:rPr lang="ru-RU" sz="4400" dirty="0">
                <a:latin typeface="+mn-lt"/>
              </a:rPr>
              <a:t>помогает эффективной работе, личному успеху и авторитету, успеху </a:t>
            </a:r>
            <a:r>
              <a:rPr lang="ru-RU" sz="4400" dirty="0" smtClean="0">
                <a:latin typeface="+mn-lt"/>
              </a:rPr>
              <a:t>всей организации проведения экзамена</a:t>
            </a:r>
            <a:endParaRPr lang="ru-RU" sz="4400" dirty="0">
              <a:latin typeface="+mn-lt"/>
            </a:endParaRPr>
          </a:p>
        </p:txBody>
      </p:sp>
      <p:pic>
        <p:nvPicPr>
          <p:cNvPr id="2052" name="Picture 4" descr="http://urpnew.volganet.ru/upload/iblock/55c/3713764ec001e0e6e54e3cec09d82a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969" y="2608784"/>
            <a:ext cx="6528033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80039" y="3087356"/>
            <a:ext cx="11933911" cy="3784092"/>
          </a:xfrm>
        </p:spPr>
        <p:txBody>
          <a:bodyPr>
            <a:normAutofit fontScale="90000"/>
          </a:bodyPr>
          <a:lstStyle/>
          <a:p>
            <a:r>
              <a:rPr lang="ru-RU" sz="5400" dirty="0"/>
              <a:t>Соблюдение работниками профессиональной и служебной этики</a:t>
            </a:r>
            <a:r>
              <a:rPr lang="ru-RU" sz="5400"/>
              <a:t>, </a:t>
            </a: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>морально-этических </a:t>
            </a:r>
            <a:r>
              <a:rPr lang="ru-RU" sz="5400"/>
              <a:t>норм </a:t>
            </a: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/>
              <a:t>при </a:t>
            </a:r>
            <a:r>
              <a:rPr lang="ru-RU" sz="5400" dirty="0"/>
              <a:t>проведении экзамена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/>
              <a:t>Подготовка </a:t>
            </a:r>
            <a:r>
              <a:rPr lang="ru-RU" sz="4000" smtClean="0"/>
              <a:t>уполномоченных представителей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0468" y="500802"/>
            <a:ext cx="12457383" cy="856548"/>
          </a:xfrm>
          <a:prstGeom prst="rect">
            <a:avLst/>
          </a:prstGeom>
        </p:spPr>
        <p:txBody>
          <a:bodyPr wrap="square" lIns="177704" tIns="88852" rIns="177704" bIns="88852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Участники отношений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231178633"/>
              </p:ext>
            </p:extLst>
          </p:nvPr>
        </p:nvGraphicFramePr>
        <p:xfrm>
          <a:off x="257473" y="2248744"/>
          <a:ext cx="15570378" cy="8784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505" y="2176736"/>
            <a:ext cx="14977664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Основные обязанности:</a:t>
            </a: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Обеспечивать соблюдение установленного порядка проведения ГИА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Осуществлять  взаимодействие с руководителем и организаторами ППЭ, </a:t>
            </a:r>
            <a:endParaRPr lang="ru-RU" sz="2400" b="1" dirty="0" smtClean="0"/>
          </a:p>
          <a:p>
            <a:r>
              <a:rPr lang="ru-RU" sz="2400" b="1" dirty="0" smtClean="0"/>
              <a:t>общественными </a:t>
            </a:r>
            <a:r>
              <a:rPr lang="ru-RU" sz="2400" b="1" dirty="0"/>
              <a:t>наблюдателями, должностными лицами </a:t>
            </a:r>
            <a:r>
              <a:rPr lang="ru-RU" sz="2400" b="1" dirty="0" err="1"/>
              <a:t>Рособрнадзора</a:t>
            </a:r>
            <a:r>
              <a:rPr lang="ru-RU" sz="2400" b="1" dirty="0"/>
              <a:t>, ОИВ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В случае выявления нарушений </a:t>
            </a:r>
            <a:r>
              <a:rPr lang="ru-RU" sz="2400" b="1" dirty="0" smtClean="0"/>
              <a:t>порядка </a:t>
            </a:r>
            <a:r>
              <a:rPr lang="ru-RU" sz="2400" b="1" dirty="0"/>
              <a:t>проведения ГИА принимать решения </a:t>
            </a:r>
            <a:endParaRPr lang="ru-RU" sz="2400" b="1" dirty="0" smtClean="0"/>
          </a:p>
          <a:p>
            <a:r>
              <a:rPr lang="ru-RU" sz="2400" b="1" dirty="0" smtClean="0"/>
              <a:t>об </a:t>
            </a:r>
            <a:r>
              <a:rPr lang="ru-RU" sz="2400" b="1" dirty="0"/>
              <a:t>удалении с экзамена </a:t>
            </a:r>
            <a:r>
              <a:rPr lang="ru-RU" sz="2400" b="1" dirty="0" smtClean="0"/>
              <a:t>участников, </a:t>
            </a:r>
            <a:r>
              <a:rPr lang="ru-RU" sz="2400" b="1" dirty="0"/>
              <a:t>а также иных лиц, находящихся в </a:t>
            </a:r>
            <a:r>
              <a:rPr lang="ru-RU" sz="2400" b="1" dirty="0" smtClean="0"/>
              <a:t>ППЭ</a:t>
            </a: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Контролировать </a:t>
            </a:r>
            <a:r>
              <a:rPr lang="ru-RU" sz="2400" b="1" dirty="0"/>
              <a:t>соблюдение требований при допуске участников в ППЭ.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Оказывать </a:t>
            </a:r>
            <a:r>
              <a:rPr lang="ru-RU" sz="2400" b="1" dirty="0"/>
              <a:t>содействие руководителю ППЭ в разрешении возникающих в процессе экзамена ситуаций, не регламентированных нормативными правовыми </a:t>
            </a:r>
            <a:r>
              <a:rPr lang="ru-RU" sz="2400" b="1" dirty="0" smtClean="0"/>
              <a:t>актами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71957" y="8578231"/>
            <a:ext cx="1406037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 вмешиваться</a:t>
            </a:r>
            <a:r>
              <a:rPr lang="ru-RU" sz="2400" b="1" dirty="0" smtClean="0"/>
              <a:t> в служебные отношения между руководителем ППЭ и работниками ППЭ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 вмешиваться </a:t>
            </a:r>
            <a:r>
              <a:rPr lang="ru-RU" sz="2400" b="1" dirty="0" smtClean="0"/>
              <a:t>в функционал работников ППЭ </a:t>
            </a:r>
          </a:p>
          <a:p>
            <a:r>
              <a:rPr lang="ru-RU" sz="2400" b="1" dirty="0" smtClean="0"/>
              <a:t>При конфликтной ситуации на этапе допуска </a:t>
            </a:r>
            <a:r>
              <a:rPr lang="ru-RU" sz="2400" b="1" dirty="0"/>
              <a:t>участников в </a:t>
            </a:r>
            <a:r>
              <a:rPr lang="ru-RU" sz="2400" b="1" dirty="0" smtClean="0"/>
              <a:t>ППЭ не прикасаться </a:t>
            </a:r>
            <a:r>
              <a:rPr lang="ru-RU" sz="2400" b="1" dirty="0"/>
              <a:t>к участникам экзамена и его вещам, </a:t>
            </a:r>
            <a:r>
              <a:rPr lang="ru-RU" sz="2400" b="1" dirty="0" smtClean="0">
                <a:solidFill>
                  <a:srgbClr val="C00000"/>
                </a:solidFill>
              </a:rPr>
              <a:t>соблюдать права участника экзамена</a:t>
            </a:r>
          </a:p>
          <a:p>
            <a:r>
              <a:rPr lang="ru-RU" sz="2400" b="1" dirty="0" smtClean="0"/>
              <a:t>При удалении участника экзамена </a:t>
            </a:r>
            <a:r>
              <a:rPr lang="ru-RU" sz="2400" b="1" dirty="0" smtClean="0">
                <a:solidFill>
                  <a:srgbClr val="C00000"/>
                </a:solidFill>
              </a:rPr>
              <a:t>соблюдать права участника экзамена</a:t>
            </a:r>
            <a:r>
              <a:rPr lang="ru-RU" sz="2400" b="1" dirty="0" smtClean="0"/>
              <a:t>, четко донести нарушения до участника экзамена с соблюдением всех требований 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93777" y="304528"/>
            <a:ext cx="12271464" cy="15121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05116" y="419856"/>
            <a:ext cx="12358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Уполномоченный представитель </a:t>
            </a: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ГЭК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0625" y="6185377"/>
            <a:ext cx="1490254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+mn-lt"/>
              </a:rPr>
              <a:t>Права: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dk1"/>
                </a:solidFill>
                <a:latin typeface="+mn-lt"/>
              </a:rPr>
              <a:t>удалить с экзамена </a:t>
            </a: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участников, </a:t>
            </a:r>
            <a:r>
              <a:rPr lang="ru-RU" sz="2400" b="1" dirty="0">
                <a:solidFill>
                  <a:schemeClr val="dk1"/>
                </a:solidFill>
                <a:latin typeface="+mn-lt"/>
              </a:rPr>
              <a:t>общественных наблюдателей, представителей СМИ и других лиц, нарушающих порядок проведения </a:t>
            </a: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ГИА </a:t>
            </a:r>
            <a:endParaRPr lang="ru-RU" sz="2400" b="1" dirty="0">
              <a:solidFill>
                <a:schemeClr val="dk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dk1"/>
                </a:solidFill>
                <a:latin typeface="+mn-lt"/>
              </a:rPr>
              <a:t>по каждому факту удаления с экзамена или остановки экзамена провести </a:t>
            </a: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проверку </a:t>
            </a:r>
            <a:r>
              <a:rPr lang="ru-RU" sz="2400" b="1" dirty="0">
                <a:solidFill>
                  <a:schemeClr val="dk1"/>
                </a:solidFill>
                <a:latin typeface="+mn-lt"/>
              </a:rPr>
              <a:t>с привлечением руководителя </a:t>
            </a: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ППЭ </a:t>
            </a:r>
            <a:r>
              <a:rPr lang="ru-RU" sz="2400" b="1" dirty="0">
                <a:solidFill>
                  <a:schemeClr val="dk1"/>
                </a:solidFill>
                <a:latin typeface="+mn-lt"/>
              </a:rPr>
              <a:t>и составить надлежащий акт</a:t>
            </a:r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381" y="2295814"/>
            <a:ext cx="1885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1" y="8578231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505" y="2176736"/>
            <a:ext cx="14977664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Основные обязанности:</a:t>
            </a:r>
            <a:endParaRPr lang="ru-RU" sz="28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/>
              <a:t>Обеспечить подготовку ППЭ к проведению экзамена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/>
              <a:t>О</a:t>
            </a:r>
            <a:r>
              <a:rPr lang="ru-RU" sz="2800" b="1" dirty="0" smtClean="0"/>
              <a:t>беспечить </a:t>
            </a:r>
            <a:r>
              <a:rPr lang="ru-RU" sz="2800" b="1" dirty="0"/>
              <a:t>ознакомление организаторов с инструктивными  </a:t>
            </a:r>
            <a:r>
              <a:rPr lang="ru-RU" sz="2800" b="1" dirty="0" smtClean="0"/>
              <a:t>материалами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 smtClean="0"/>
              <a:t>Выдать </a:t>
            </a:r>
            <a:r>
              <a:rPr lang="ru-RU" sz="2800" b="1" dirty="0"/>
              <a:t>экзаменационные материалы организаторам в аудиторию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dirty="0"/>
              <a:t>Во время экзамена руководитель ППЭ совместно с </a:t>
            </a:r>
            <a:r>
              <a:rPr lang="ru-RU" sz="2800" b="1" dirty="0" smtClean="0"/>
              <a:t>уполномоченными представителями  </a:t>
            </a:r>
            <a:r>
              <a:rPr lang="ru-RU" sz="2800" b="1" dirty="0"/>
              <a:t>ГЭК должен осуществлять контроль за ходом проведения экзамена, решать вопросы, не предусмотренные настоящей </a:t>
            </a:r>
            <a:r>
              <a:rPr lang="ru-RU" sz="2800" b="1" dirty="0" smtClean="0"/>
              <a:t>инструкцией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04851" y="8349474"/>
            <a:ext cx="14060373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Запрещается</a:t>
            </a:r>
            <a:r>
              <a:rPr lang="ru-RU" sz="2800" b="1" dirty="0"/>
              <a:t> принимать </a:t>
            </a:r>
            <a:r>
              <a:rPr lang="ru-RU" sz="2800" b="1" dirty="0" smtClean="0"/>
              <a:t>решение </a:t>
            </a:r>
            <a:r>
              <a:rPr lang="ru-RU" sz="2800" b="1" dirty="0"/>
              <a:t>об удалении участника с экзамена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Запрещается</a:t>
            </a:r>
            <a:r>
              <a:rPr lang="ru-RU" sz="2800" b="1" dirty="0" smtClean="0"/>
              <a:t> принимать </a:t>
            </a:r>
            <a:r>
              <a:rPr lang="ru-RU" sz="2800" b="1" dirty="0"/>
              <a:t>апелляцию о нарушении установленного порядка проведения ГИА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Вмешиваться</a:t>
            </a:r>
            <a:r>
              <a:rPr lang="ru-RU" sz="2800" b="1" dirty="0"/>
              <a:t> без оснований в работу организаторов и технических специалистов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Принимать единоличное решение </a:t>
            </a:r>
            <a:r>
              <a:rPr lang="ru-RU" sz="2800" b="1" dirty="0"/>
              <a:t>без согласования с </a:t>
            </a:r>
            <a:r>
              <a:rPr lang="ru-RU" sz="2800" b="1" dirty="0" smtClean="0"/>
              <a:t>уполномоченным представителем </a:t>
            </a:r>
            <a:r>
              <a:rPr lang="ru-RU" sz="2800" b="1" dirty="0"/>
              <a:t>ГЭК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93777" y="304528"/>
            <a:ext cx="12271464" cy="15121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37219" y="543079"/>
            <a:ext cx="69524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Руководитель ППЭ 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347" y="5491954"/>
            <a:ext cx="14902543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+mn-lt"/>
              </a:rPr>
              <a:t>Права: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dk1"/>
                </a:solidFill>
                <a:latin typeface="+mn-lt"/>
              </a:rPr>
              <a:t>Обратиться к уполномоченному представителю ГЭК в случае </a:t>
            </a:r>
            <a:r>
              <a:rPr lang="ru-RU" sz="2400" b="1" dirty="0"/>
              <a:t>выявления нарушений порядка проведения ГИА </a:t>
            </a:r>
            <a:r>
              <a:rPr lang="ru-RU" sz="2400" b="1" dirty="0" smtClean="0"/>
              <a:t>участниками, </a:t>
            </a:r>
            <a:r>
              <a:rPr lang="ru-RU" sz="2400" b="1" dirty="0"/>
              <a:t>а также иных </a:t>
            </a:r>
            <a:r>
              <a:rPr lang="ru-RU" sz="2400" b="1" dirty="0" smtClean="0"/>
              <a:t>лицами, находящимися </a:t>
            </a:r>
            <a:r>
              <a:rPr lang="ru-RU" sz="2400" b="1" dirty="0"/>
              <a:t>в </a:t>
            </a:r>
            <a:r>
              <a:rPr lang="ru-RU" sz="2400" b="1" dirty="0" smtClean="0"/>
              <a:t>ППЭ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Требовать от работников ППЭ добросовестного выполнения обязанностей в соответствии с инструкциями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Отстранить работника ППЭ от выполнения обязанностей в связи с ненадлежащим выполнением   </a:t>
            </a:r>
            <a:endParaRPr lang="ru-RU" sz="2400" b="1" dirty="0"/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911" y="3689384"/>
            <a:ext cx="1592342" cy="160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" y="9187800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505" y="2176736"/>
            <a:ext cx="14977664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Основные обязанности</a:t>
            </a:r>
            <a:r>
              <a:rPr lang="ru-RU" sz="2400" b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пройти инструктаж у руководителя ППЭ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получить </a:t>
            </a:r>
            <a:r>
              <a:rPr lang="ru-RU" sz="2400" b="1" dirty="0"/>
              <a:t>у руководителя ППЭ информацию о назначении </a:t>
            </a:r>
            <a:r>
              <a:rPr lang="ru-RU" sz="2400" b="1" dirty="0" smtClean="0"/>
              <a:t>в аудиторию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получить </a:t>
            </a:r>
            <a:r>
              <a:rPr lang="ru-RU" sz="2400" b="1" dirty="0"/>
              <a:t>у руководителя </a:t>
            </a:r>
            <a:r>
              <a:rPr lang="ru-RU" sz="2400" b="1" dirty="0" smtClean="0"/>
              <a:t>ППЭ экзаменационные материалы и необходимую документацию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обеспечить допуск участников в аудиторию в соответствии с требованиями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провести инструктаж для участников экзамена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контролировать проведение экзамена в аудитории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по завершении экзамена собрать у участников экзаменационные материалы </a:t>
            </a:r>
            <a:r>
              <a:rPr lang="ru-RU" sz="2400" b="1" dirty="0"/>
              <a:t>и передать </a:t>
            </a:r>
            <a:r>
              <a:rPr lang="ru-RU" sz="2400" b="1" dirty="0" smtClean="0"/>
              <a:t>руководителю ППЭ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5505" y="8808760"/>
            <a:ext cx="14899303" cy="2431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Запрещается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000" b="1" dirty="0" smtClean="0"/>
              <a:t>самостоятельно принимать решение </a:t>
            </a:r>
            <a:r>
              <a:rPr lang="ru-RU" sz="2000" b="1" dirty="0"/>
              <a:t>об удалении участника с экзамена</a:t>
            </a:r>
          </a:p>
          <a:p>
            <a:r>
              <a:rPr lang="ru-RU" sz="2000" b="1" dirty="0" smtClean="0"/>
              <a:t>покидать свое рабочее место без уважительных причин</a:t>
            </a:r>
          </a:p>
          <a:p>
            <a:r>
              <a:rPr lang="ru-RU" sz="2000" b="1" dirty="0" smtClean="0"/>
              <a:t>вмешиваться в процесс выполнения работы участником</a:t>
            </a:r>
          </a:p>
          <a:p>
            <a:r>
              <a:rPr lang="ru-RU" sz="2000" b="1" dirty="0" smtClean="0"/>
              <a:t>оказывать </a:t>
            </a:r>
            <a:r>
              <a:rPr lang="ru-RU" sz="2000" b="1" dirty="0"/>
              <a:t>содействие участникам </a:t>
            </a:r>
            <a:r>
              <a:rPr lang="ru-RU" sz="2000" b="1" dirty="0" smtClean="0"/>
              <a:t>ОГЭ </a:t>
            </a:r>
            <a:r>
              <a:rPr lang="ru-RU" sz="2000" b="1" dirty="0"/>
              <a:t>в том числе передавать им средства связи, электронно-вычислительную технику, фото, аудио и видеоаппаратуру, справочные </a:t>
            </a:r>
            <a:r>
              <a:rPr lang="ru-RU" sz="2000" b="1" dirty="0" smtClean="0"/>
              <a:t>материалы </a:t>
            </a:r>
          </a:p>
          <a:p>
            <a:r>
              <a:rPr lang="ru-RU" sz="2000" b="1" dirty="0" smtClean="0"/>
              <a:t>выносить </a:t>
            </a:r>
            <a:r>
              <a:rPr lang="ru-RU" sz="2000" b="1" dirty="0"/>
              <a:t>из аудиторий и ППЭ экзаменационные </a:t>
            </a:r>
            <a:r>
              <a:rPr lang="ru-RU" sz="2000" b="1" dirty="0" smtClean="0"/>
              <a:t>материалы, </a:t>
            </a:r>
            <a:r>
              <a:rPr lang="ru-RU" sz="2000" b="1" dirty="0"/>
              <a:t>фотографировать экзаменационные </a:t>
            </a:r>
            <a:r>
              <a:rPr lang="ru-RU" sz="2000" b="1" dirty="0" smtClean="0"/>
              <a:t>материалы</a:t>
            </a:r>
            <a:endParaRPr lang="ru-RU" sz="2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93777" y="304528"/>
            <a:ext cx="12271464" cy="15121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4137" y="598947"/>
            <a:ext cx="92131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Организатор в аудитории 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934" y="5777136"/>
            <a:ext cx="14975235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+mn-lt"/>
              </a:rPr>
              <a:t>Права: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Обратиться </a:t>
            </a:r>
            <a:r>
              <a:rPr lang="ru-RU" sz="2000" b="1" dirty="0"/>
              <a:t>к руководителю ППЭ и </a:t>
            </a:r>
            <a:r>
              <a:rPr lang="ru-RU" sz="2000" b="1" dirty="0" smtClean="0"/>
              <a:t>уполномоченному представителю </a:t>
            </a:r>
            <a:r>
              <a:rPr lang="ru-RU" sz="2000" b="1" dirty="0"/>
              <a:t>ГЭК в случае выявления нарушений порядка проведения ГИА участниками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/>
              <a:t>В </a:t>
            </a:r>
            <a:r>
              <a:rPr lang="ru-RU" sz="2000" b="1" dirty="0"/>
              <a:t>случае подачи апелляции о нарушении порядка проведения экзамена организатор в аудитории </a:t>
            </a:r>
            <a:r>
              <a:rPr lang="ru-RU" sz="2000" b="1" dirty="0" smtClean="0"/>
              <a:t>должен обратиться </a:t>
            </a:r>
            <a:r>
              <a:rPr lang="ru-RU" sz="2000" b="1" dirty="0"/>
              <a:t>к </a:t>
            </a:r>
            <a:r>
              <a:rPr lang="ru-RU" sz="2000" b="1" dirty="0" smtClean="0"/>
              <a:t>уполномоченному представителю </a:t>
            </a:r>
            <a:r>
              <a:rPr lang="ru-RU" sz="2000" b="1" dirty="0"/>
              <a:t>ГЭК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/>
              <a:t>В </a:t>
            </a:r>
            <a:r>
              <a:rPr lang="ru-RU" sz="2000" b="1" dirty="0" smtClean="0"/>
              <a:t>случае </a:t>
            </a:r>
            <a:r>
              <a:rPr lang="ru-RU" sz="2000" b="1" dirty="0"/>
              <a:t>плохого самочувствия участника </a:t>
            </a:r>
            <a:r>
              <a:rPr lang="ru-RU" sz="2000" b="1" dirty="0" smtClean="0"/>
              <a:t>ОГЭ – обратиться к организатору вне аудитории для сопровождения к медицинскому работнику</a:t>
            </a:r>
            <a:endParaRPr lang="ru-RU" sz="2000" b="1" dirty="0"/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001" y="8153400"/>
            <a:ext cx="171091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21" y="8585448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505" y="2176736"/>
            <a:ext cx="14977664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/>
              <a:t>Основные обязанности</a:t>
            </a:r>
            <a:r>
              <a:rPr lang="ru-RU" sz="2200" b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пройти инструктаж у руководителя ППЭ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получить </a:t>
            </a:r>
            <a:r>
              <a:rPr lang="ru-RU" sz="2200" b="1" dirty="0"/>
              <a:t>у руководителя ППЭ информацию о </a:t>
            </a:r>
            <a:r>
              <a:rPr lang="ru-RU" sz="2200" b="1" dirty="0" smtClean="0"/>
              <a:t>назначении </a:t>
            </a:r>
            <a:r>
              <a:rPr lang="ru-RU" sz="2200" b="1" dirty="0"/>
              <a:t>организаторов и распределении </a:t>
            </a:r>
            <a:endParaRPr lang="ru-RU" sz="2200" b="1" dirty="0" smtClean="0"/>
          </a:p>
          <a:p>
            <a:pPr marL="342900" indent="-342900"/>
            <a:r>
              <a:rPr lang="ru-RU" sz="2200" b="1" dirty="0" smtClean="0"/>
              <a:t>на </a:t>
            </a:r>
            <a:r>
              <a:rPr lang="ru-RU" sz="2200" b="1" dirty="0"/>
              <a:t>места </a:t>
            </a:r>
            <a:r>
              <a:rPr lang="ru-RU" sz="2200" b="1" dirty="0" smtClean="0"/>
              <a:t>дежурства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обеспечить допуск участников в ППЭ в соответствии с требованиями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помогать </a:t>
            </a:r>
            <a:r>
              <a:rPr lang="ru-RU" sz="2200" b="1" dirty="0"/>
              <a:t>участникам </a:t>
            </a:r>
            <a:r>
              <a:rPr lang="ru-RU" sz="2200" b="1" dirty="0" smtClean="0"/>
              <a:t>ОГЭ </a:t>
            </a:r>
            <a:r>
              <a:rPr lang="ru-RU" sz="2200" b="1" dirty="0"/>
              <a:t>ориентироваться в помещениях ППЭ, указывать местонахождение нужной </a:t>
            </a:r>
            <a:r>
              <a:rPr lang="ru-RU" sz="2200" b="1" dirty="0" smtClean="0"/>
              <a:t>аудитории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b="1" dirty="0" smtClean="0"/>
              <a:t>осуществлять </a:t>
            </a:r>
            <a:r>
              <a:rPr lang="ru-RU" sz="2200" b="1" dirty="0"/>
              <a:t>контроль за перемещением по ППЭ лиц, имеющих право присутствовать в ППЭ в день проведения </a:t>
            </a:r>
            <a:r>
              <a:rPr lang="ru-RU" sz="2200" b="1" dirty="0" smtClean="0"/>
              <a:t>экзамена</a:t>
            </a:r>
            <a:endParaRPr lang="ru-RU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3065" y="8009384"/>
            <a:ext cx="14682176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Запрещается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smtClean="0"/>
              <a:t>самостоятельно </a:t>
            </a:r>
            <a:r>
              <a:rPr lang="ru-RU" sz="2800" b="1" dirty="0"/>
              <a:t>решать конфликтные ситуации и принимать решения </a:t>
            </a:r>
          </a:p>
          <a:p>
            <a:r>
              <a:rPr lang="ru-RU" sz="2800" b="1" dirty="0" smtClean="0"/>
              <a:t>покидать свое рабочее место без уважительных причин</a:t>
            </a:r>
          </a:p>
          <a:p>
            <a:r>
              <a:rPr lang="ru-RU" sz="2800" b="1" dirty="0" smtClean="0"/>
              <a:t>при допуске участников в ППЭ прикасаться </a:t>
            </a:r>
            <a:r>
              <a:rPr lang="ru-RU" sz="2800" b="1" dirty="0"/>
              <a:t>к участникам экзамена и его </a:t>
            </a:r>
            <a:r>
              <a:rPr lang="ru-RU" sz="2800" b="1" dirty="0" smtClean="0"/>
              <a:t>вещам.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Необходимо просить участников  </a:t>
            </a:r>
            <a:r>
              <a:rPr lang="ru-RU" sz="2800" b="1" dirty="0">
                <a:solidFill>
                  <a:srgbClr val="C00000"/>
                </a:solidFill>
              </a:rPr>
              <a:t>добровольно </a:t>
            </a:r>
            <a:r>
              <a:rPr lang="ru-RU" sz="2800" b="1" dirty="0"/>
              <a:t>показать предмет, вызывающий сигнал переносного металлоискателя, и сдать все запрещенные средства в места хранения личных вещей участников </a:t>
            </a:r>
            <a:r>
              <a:rPr lang="ru-RU" sz="2800" b="1" dirty="0" smtClean="0"/>
              <a:t>ОГЭ </a:t>
            </a:r>
            <a:r>
              <a:rPr lang="ru-RU" sz="2800" b="1" dirty="0"/>
              <a:t>или сопровождающему.</a:t>
            </a:r>
          </a:p>
          <a:p>
            <a:endParaRPr lang="ru-RU" sz="2800" b="1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93777" y="304528"/>
            <a:ext cx="12271464" cy="15121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4137" y="598947"/>
            <a:ext cx="100162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Организатор вне аудитории 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065" y="6114524"/>
            <a:ext cx="1490254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+mn-lt"/>
              </a:rPr>
              <a:t>Права: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Обратиться </a:t>
            </a:r>
            <a:r>
              <a:rPr lang="ru-RU" sz="2400" b="1" dirty="0"/>
              <a:t>к руководителю ППЭ и </a:t>
            </a:r>
            <a:r>
              <a:rPr lang="ru-RU" sz="2400" b="1" dirty="0" smtClean="0"/>
              <a:t>уполномоченному представителю </a:t>
            </a:r>
            <a:r>
              <a:rPr lang="ru-RU" sz="2400" b="1" dirty="0"/>
              <a:t>ГЭК в случае выявления нарушений порядка проведения ГИА </a:t>
            </a:r>
            <a:r>
              <a:rPr lang="ru-RU" sz="2400" b="1" dirty="0" smtClean="0"/>
              <a:t>участниками или работниками ППЭ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/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691" y="2634434"/>
            <a:ext cx="13544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286" y="7650147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505" y="2176736"/>
            <a:ext cx="14977664" cy="33855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 smtClean="0"/>
              <a:t>Основные обязанности:</a:t>
            </a:r>
            <a:endParaRPr lang="ru-RU" sz="2200" b="1" dirty="0"/>
          </a:p>
          <a:p>
            <a:r>
              <a:rPr lang="ru-RU" sz="2400" b="1" dirty="0"/>
              <a:t>оказывать участникам ГИА с ОВЗ, детям-инвалидам и инвалидам необходимую помощь с учетом их индивидуальных особенностей: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содействие в перемещении;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оказание помощи в фиксации </a:t>
            </a:r>
            <a:r>
              <a:rPr lang="ru-RU" sz="2400" b="1" dirty="0" smtClean="0"/>
              <a:t>положении </a:t>
            </a:r>
            <a:r>
              <a:rPr lang="ru-RU" sz="2400" b="1" dirty="0"/>
              <a:t>тела, ручки в кисти руки;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вызов медперсонала;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оказание неотложной медицинской помощи;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помогать участникам </a:t>
            </a:r>
            <a:r>
              <a:rPr lang="ru-RU" sz="2400" b="1" dirty="0" smtClean="0"/>
              <a:t>ОГЭ </a:t>
            </a:r>
            <a:r>
              <a:rPr lang="ru-RU" sz="2400" b="1" dirty="0"/>
              <a:t>ориентироваться в помещениях ППЭ, указывать местонахождение нужной аудитории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065" y="8009384"/>
            <a:ext cx="14940104" cy="3570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Запрещается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200" b="1" dirty="0" smtClean="0"/>
              <a:t>самостоятельно </a:t>
            </a:r>
            <a:r>
              <a:rPr lang="ru-RU" sz="2200" b="1" dirty="0"/>
              <a:t>решать конфликтные ситуации и принимать решения </a:t>
            </a:r>
          </a:p>
          <a:p>
            <a:r>
              <a:rPr lang="ru-RU" sz="2200" b="1" dirty="0" smtClean="0"/>
              <a:t>покидать свое рабочее место без уважительных причин</a:t>
            </a:r>
          </a:p>
          <a:p>
            <a:r>
              <a:rPr lang="ru-RU" sz="2200" b="1" dirty="0" smtClean="0"/>
              <a:t>оставлять участника ГИА с ОВЗ без присмотра</a:t>
            </a:r>
          </a:p>
          <a:p>
            <a:r>
              <a:rPr lang="ru-RU" sz="2200" b="1" dirty="0"/>
              <a:t>при выполнении экзаменационной </a:t>
            </a:r>
            <a:r>
              <a:rPr lang="ru-RU" sz="2200" b="1" dirty="0" smtClean="0"/>
              <a:t>работы оказывать участникам содействие, связанное с содержанием КИМ</a:t>
            </a:r>
          </a:p>
          <a:p>
            <a:r>
              <a:rPr lang="ru-RU" sz="2200" b="1" dirty="0"/>
              <a:t>оказывать содействие участникам </a:t>
            </a:r>
            <a:r>
              <a:rPr lang="ru-RU" sz="2200" b="1" dirty="0" smtClean="0"/>
              <a:t>ОГЭ </a:t>
            </a:r>
            <a:r>
              <a:rPr lang="ru-RU" sz="2200" b="1" dirty="0"/>
              <a:t>в том числе передавать им средства связи, электронно-вычислительную технику, фото, аудио и видеоаппаратуру, справочные материалы </a:t>
            </a:r>
          </a:p>
          <a:p>
            <a:r>
              <a:rPr lang="ru-RU" sz="2200" b="1" dirty="0"/>
              <a:t>выносить из аудиторий и ППЭ экзаменационные материалы, фотографировать экзаменационные </a:t>
            </a:r>
            <a:r>
              <a:rPr lang="ru-RU" sz="2200" b="1" dirty="0" smtClean="0"/>
              <a:t>материалы</a:t>
            </a:r>
            <a:endParaRPr lang="ru-RU" sz="22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93777" y="304528"/>
            <a:ext cx="12271464" cy="15121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8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34137" y="598947"/>
            <a:ext cx="3931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Times New Roman" panose="02020603050405020304" pitchFamily="18" charset="0"/>
              </a:rPr>
              <a:t>Ассистент </a:t>
            </a: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69" y="5846510"/>
            <a:ext cx="1490254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+mn-lt"/>
              </a:rPr>
              <a:t>Права: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Обратиться </a:t>
            </a:r>
            <a:r>
              <a:rPr lang="ru-RU" sz="2400" b="1" dirty="0"/>
              <a:t>к руководителю ППЭ и </a:t>
            </a:r>
            <a:r>
              <a:rPr lang="ru-RU" sz="2400" b="1" dirty="0" smtClean="0"/>
              <a:t>уполномоченному представителю </a:t>
            </a:r>
            <a:r>
              <a:rPr lang="ru-RU" sz="2400" b="1" dirty="0"/>
              <a:t>ГЭК в случае выявления нарушений порядка проведения ГИА </a:t>
            </a:r>
            <a:r>
              <a:rPr lang="ru-RU" sz="2400" b="1" dirty="0" smtClean="0"/>
              <a:t>участниками или работниками ППЭ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В случае плохого самочувствия участника </a:t>
            </a:r>
            <a:r>
              <a:rPr lang="ru-RU" sz="2400" b="1" dirty="0" smtClean="0"/>
              <a:t>ОГЭ </a:t>
            </a:r>
            <a:r>
              <a:rPr lang="ru-RU" sz="2400" b="1" dirty="0"/>
              <a:t>– обратиться к организатору вне аудитории для сопровождения к медицинскому </a:t>
            </a:r>
            <a:r>
              <a:rPr lang="ru-RU" sz="2400" b="1" dirty="0" smtClean="0"/>
              <a:t>работнику</a:t>
            </a:r>
            <a:endParaRPr lang="ru-RU" sz="2400" b="1" dirty="0"/>
          </a:p>
        </p:txBody>
      </p:sp>
      <p:pic>
        <p:nvPicPr>
          <p:cNvPr id="1026" name="Picture 2" descr="http://www.kadastra.net/_/rsrc/1397132774380/zasita-zemelnyj-prav/prava-i-obazannosti/injury_claim.jpg?height=200&amp;width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773" y="3222531"/>
            <a:ext cx="13544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b156nach.ucoz.ru/novaya_5/CAVYL0Y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483" y="7889488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993777" y="0"/>
            <a:ext cx="13074898" cy="2026099"/>
          </a:xfrm>
          <a:prstGeom prst="rect">
            <a:avLst/>
          </a:prstGeom>
        </p:spPr>
        <p:txBody>
          <a:bodyPr wrap="square" lIns="177704" tIns="88852" rIns="177704" bIns="88852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Нормативные правовые документы, регламентирующие порядок поведения работника ППЭ 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9521" y="2508658"/>
            <a:ext cx="14532537" cy="4308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defTabSz="1707833" eaLnBrk="1" fontAlgn="auto" hangingPunct="1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6AB3"/>
                </a:solidFill>
                <a:latin typeface="+mj-lt"/>
              </a:rPr>
              <a:t>Федеральный закон «Об образовании в Российской Федерации» от 29.12. 2012 № 273-ФЗ</a:t>
            </a:r>
          </a:p>
          <a:p>
            <a:pPr marL="457200" lvl="0" indent="-457200" algn="just" defTabSz="1707833" eaLnBrk="1" fontAlgn="auto" hangingPunct="1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006AB3"/>
                </a:solidFill>
                <a:latin typeface="+mj-lt"/>
              </a:rPr>
              <a:t>Приказ Министерства образования и науки Российской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Федерации «Об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утверждении порядка проведения государственной итоговой аттестации по образовательным программам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основного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общего образования» от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25.12.2013 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№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1394</a:t>
            </a:r>
          </a:p>
          <a:p>
            <a:pPr marL="457200" indent="-457200" algn="just" defTabSz="1707833" eaLnBrk="1" fontAlgn="auto" hangingPunct="1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  <a:tabLst>
                <a:tab pos="888522" algn="l"/>
              </a:tabLst>
            </a:pPr>
            <a:r>
              <a:rPr lang="ru-RU" sz="2800" b="1" dirty="0">
                <a:solidFill>
                  <a:srgbClr val="006AB3"/>
                </a:solidFill>
                <a:latin typeface="+mj-lt"/>
              </a:rPr>
              <a:t>Федеральный закон от 30 декабря 2001 г. №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195 «</a:t>
            </a:r>
            <a:r>
              <a:rPr lang="ru-RU" sz="2800" b="1" dirty="0">
                <a:solidFill>
                  <a:srgbClr val="006AB3"/>
                </a:solidFill>
                <a:latin typeface="+mj-lt"/>
              </a:rPr>
              <a:t>Кодекс Российской Федерации об </a:t>
            </a:r>
            <a:r>
              <a:rPr lang="ru-RU" sz="2800" b="1" dirty="0" smtClean="0">
                <a:solidFill>
                  <a:srgbClr val="006AB3"/>
                </a:solidFill>
                <a:latin typeface="+mj-lt"/>
              </a:rPr>
              <a:t>административных правонарушениях».</a:t>
            </a:r>
            <a:endParaRPr lang="ru-RU" sz="2800" b="1" dirty="0">
              <a:solidFill>
                <a:srgbClr val="006AB3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2009" y="9953600"/>
            <a:ext cx="619268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ДИСЦИПЛИНА</a:t>
            </a:r>
          </a:p>
          <a:p>
            <a:pPr algn="ctr"/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9521" y="7676537"/>
            <a:ext cx="6408712" cy="15841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/>
            <a:r>
              <a:rPr lang="ru-RU" dirty="0" smtClean="0"/>
              <a:t>ДОБРОСОВЕСТНОЕ </a:t>
            </a:r>
            <a:r>
              <a:rPr lang="ru-RU" dirty="0"/>
              <a:t>ВЫПОЛНЕНИЕ ОБЯЗАННОСТЕЙ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0481" y="7690997"/>
            <a:ext cx="5909331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/>
            <a:r>
              <a:rPr lang="ru-RU" dirty="0"/>
              <a:t>СОБЛЮДЕНИЕ ПРАВ И ОБЯЗАННОСТЕЙ УЧАСТНИКОВ ЭКЗАМЕНА</a:t>
            </a:r>
          </a:p>
        </p:txBody>
      </p:sp>
      <p:pic>
        <p:nvPicPr>
          <p:cNvPr id="2050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8" y="6913314"/>
            <a:ext cx="24669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457" y="6519421"/>
            <a:ext cx="24669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09" y="8687667"/>
            <a:ext cx="246697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19363" cy="15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ЕГЭ</Template>
  <TotalTime>2668</TotalTime>
  <Words>1409</Words>
  <Application>Microsoft Office PowerPoint</Application>
  <PresentationFormat>Произвольный</PresentationFormat>
  <Paragraphs>161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Wingdings</vt:lpstr>
      <vt:lpstr>ЕГЭ</vt:lpstr>
      <vt:lpstr>ФЦПРО-ЕГЭ</vt:lpstr>
      <vt:lpstr> Подготовка уполномоченных представителей ГЭК  государственной итоговой аттестации по образовательным программам основного общего образования  Соблюдение работниками профессиональной  и служебной этики,  морально-этических норм  при проведении экзамена</vt:lpstr>
      <vt:lpstr>Соблюдение работниками профессиональной и служебной этики,  морально-этических норм  при проведении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СЛУЖЕБНО-ДЕЛОВОЙ ЭТИКЕТ</dc:title>
  <dc:creator>User</dc:creator>
  <cp:lastModifiedBy>Taniana</cp:lastModifiedBy>
  <cp:revision>141</cp:revision>
  <cp:lastPrinted>1601-01-01T00:00:00Z</cp:lastPrinted>
  <dcterms:created xsi:type="dcterms:W3CDTF">2013-02-04T13:44:22Z</dcterms:created>
  <dcterms:modified xsi:type="dcterms:W3CDTF">2017-04-24T13:30:29Z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